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330" r:id="rId5"/>
    <p:sldId id="370" r:id="rId6"/>
    <p:sldId id="371" r:id="rId7"/>
    <p:sldId id="372" r:id="rId8"/>
    <p:sldId id="367" r:id="rId9"/>
    <p:sldId id="335" r:id="rId10"/>
    <p:sldId id="338" r:id="rId11"/>
    <p:sldId id="368" r:id="rId12"/>
    <p:sldId id="373" r:id="rId13"/>
    <p:sldId id="343" r:id="rId14"/>
    <p:sldId id="369" r:id="rId15"/>
    <p:sldId id="283" r:id="rId16"/>
    <p:sldId id="284" r:id="rId17"/>
    <p:sldId id="340" r:id="rId18"/>
    <p:sldId id="341" r:id="rId19"/>
    <p:sldId id="342" r:id="rId20"/>
    <p:sldId id="339" r:id="rId21"/>
    <p:sldId id="345" r:id="rId22"/>
    <p:sldId id="346" r:id="rId23"/>
    <p:sldId id="347" r:id="rId24"/>
    <p:sldId id="352" r:id="rId25"/>
    <p:sldId id="353" r:id="rId26"/>
    <p:sldId id="354" r:id="rId27"/>
    <p:sldId id="359" r:id="rId28"/>
    <p:sldId id="360" r:id="rId29"/>
    <p:sldId id="356" r:id="rId30"/>
    <p:sldId id="361" r:id="rId31"/>
    <p:sldId id="363" r:id="rId32"/>
    <p:sldId id="366" r:id="rId33"/>
    <p:sldId id="36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FFCC99"/>
    <a:srgbClr val="A50021"/>
    <a:srgbClr val="CCFF99"/>
    <a:srgbClr val="FF66CC"/>
    <a:srgbClr val="FF99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0"/>
    <p:restoredTop sz="94748"/>
  </p:normalViewPr>
  <p:slideViewPr>
    <p:cSldViewPr snapToGrid="0">
      <p:cViewPr varScale="1">
        <p:scale>
          <a:sx n="110" d="100"/>
          <a:sy n="110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5T14:45:22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4534 6368 24575,'0'0'0</inkml:trace>
  <inkml:trace contextRef="#ctx0" brushRef="#br0" timeOffset="1988">4498 4833 24575,'43'-17'0,"0"0"0,0-1 0,0 1 0,0 0 0,0 0 0,0 0 0,0 0 0,0-1 0,0 1 0,0 0 0,0 0 0,0 0 0,6-2 0,-4 2 0,-3 2 0,0-1 0,1 0 0,2-1 0,4-3 0,-9 4 0,2-2 0,1-1 0,3-1 0,0-1 0,1 0 0,1 0 0,-1-1 0,0 1 0,-1 0 0,-1 1 0,-2 0 0,-3 1-365,5-1 1,-3 0 0,-1 1 0,-1 0 0,-1 1 0,0-1 0,0 1 0,1-1 0,2 1 36,-1 0 0,-1 0 0,1 1 1,0-1-1,1 1 0,0-1 1,1 0-1,0 0 0,2 0 1,0 0 253,-2 0 1,2 1-1,0-1 1,1 0 0,2-1-1,-1 1 1,1 0 0,0-1-1,0 1 1,-1-1 0,0 1-1,-2 0 1,0 0 14,2-1 0,-1 0 0,0 0 0,-1 0 0,0-1 0,0 1 0,-1 1 1,0-1-1,0 1 0,0 0 0,0 1 59,1-1 0,1 1 0,0 0 0,0 1 0,-1 0 0,0 0 0,-1 0 0,-1 0 0,-1 1 0,-1-1 238,6-4 0,2 0 1,-2-1-1,-2 1 1,-3 2-1,-5 3 0,-6 3-238,8 1 0,-12 7 0,-11 8 0,-16 11 3276,-16-15-2963,-3 0 411,-17 16 1,17-12 0,3 12 0</inkml:trace>
  <inkml:trace contextRef="#ctx0" brushRef="#br0" timeOffset="3014">4763 6509 24575,'0'0'0</inkml:trace>
  <inkml:trace contextRef="#ctx0" brushRef="#br0" timeOffset="3332">4763 6509 24575,'0'0'0</inkml:trace>
  <inkml:trace contextRef="#ctx0" brushRef="#br0" timeOffset="6341">4869 6279 24575,'49'0'0,"0"0"0,0 0 0,1 0 0,-1 0 0,0 0 0,0 0 0,1 0 0,-5 0 0,1-1 0,1 0 0,0-1 0,1 1 0,0-1 0,-1 1 0,1-2 0,-1 1 0,0 0 0,-2-1 0,1 0 0,0 0 0,-1-1 0,1 1 0,-1-1 0,-1 0 0,1 0 0,-1 0 0,-1 0-153,6 0 1,1-1 0,-1 1-1,0-1 1,-1 0 0,-2 0-1,-1 0 1,-3-1 152,10-1 0,-2 0 0,-3 0 0,-4-1 0,-6 2 199,7-1 0,-13-2-199,-15-6 50,-16 11 1,0-12-1,0 16 1</inkml:trace>
  <inkml:trace contextRef="#ctx0" brushRef="#br0" timeOffset="8113">8414 3722 24575,'0'43'0,"0"-1"0,0 1 0,0 0 0,0-1 0,0 6 0,0-1 0,0-3 0,0-6 0,0 1 0,0-8 0,0 5 0,0-13 0,-1 15 0,2 5 0,5-16 0,4 4 0,0 4 0,3 9 0,1 6 0,2 0 0,-1-2 0,-1-8 0,3 1 0,-1-6 0,2 5 0,1-1 0,3 6 0,0 0 0,-2-3 0,-5-8 0,-4-1 0,-2-7 0,6 9 0,-6-9 0,-2-1 0,-3 15 0,12 1 0,7 8 0,-4-16 0,2 2 0,2 0 0,-2 1 0,-2-2 0,-1 0 0,0 0 0,2 1 0,5 4 0,3 1 0,-1-1 0,-5-2 0,-8-3 0,-4-1 0,1-6 0,6-6 0,-3-3 0,-10 13 0,12-31 0</inkml:trace>
  <inkml:trace contextRef="#ctx0" brushRef="#br0" timeOffset="29249">11413 5327 24575,'39'-22'0,"0"1"0,-4 4 0,2-1 0,-5 0 0,-4-6 0,-1 1 0,14 5 0,-4 1 0,-17-15 0,-1 28 0,14-23 0,5-8 0,-1 10 0,2-1 0,-7-2 0,2-4 0,1 0 0,-2 4 0,-3 8 0,-1 3 0,-2-1 0,10-15 0,-9 4 0,-21 13 0,9-4 0,7-12 0,5-2 0,1 16 0,1 0 0,-6-7 0,-1-5 0,0 5 0,4 9 0,-3 1 0,-5-11 0,-2 1 0,10 5 0,-9 4 0,-10 16 0,-8 0 0,0 0 0</inkml:trace>
  <inkml:trace contextRef="#ctx0" brushRef="#br0" timeOffset="30409">11942 6103 24575,'45'0'0,"1"0"0,0 0 0,-1 0 0,1 0 0,0 0 0,-1 0 0,-1 0 0,3 0 0,0 0 0,0 0 0,-2 0 0,-1 0 0,-3 0 0,-5 0 0,16 0 0,-8 0 0,1 0 0,-5 0 0,1 0 0,-2 0 0,-4 0 0,6 0 0,-7 0 0,1 0 0,-16 0 0,13 0 0,-28 0 0,11 0 0,-15 0 0</inkml:trace>
  <inkml:trace contextRef="#ctx0" brushRef="#br0" timeOffset="31873">12118 7444 24575,'40'26'0,"-1"1"0,0 0 0,1 0 0,-1 0 0,1-1 0,-1 1 0,1 0 0,-1 0 0,-2 0 0,-2-1 0,-1 0 0,-1-1 0,0 0 0,1 1 0,1-1 0,4 2 0,1 1 0,1 0 0,0-1 0,-2-1 0,-2-2 0,-5-2 0,5 3 0,-6-3 0,6 6 0,-8-6 0,5 6 0,3 3 0,2 2 0,0 1 0,0-1 0,-2-2 0,-4-4 0,-4-4-1093,8 5 1,-5-6 0,3 5 663,-2 1 0,5 5 1,2 2-1,-1 1 0,-3-3 1,-7-6 1069,8 9 1,-7-7-642,-8-12 0,-1 1 0,6 8 0,-3-1 0,-8-10 0,-16-15 0,0 0 0</inkml:trace>
  <inkml:trace contextRef="#ctx0" brushRef="#br0" timeOffset="44996">10478 7250 24575,'0'42'0,"0"0"0,0 3 0,0 0 0,0-1 0,0-2 0,0-10 0,0-1 0,0 5 0,0-5 0,0-16 0</inkml:trace>
  <inkml:trace contextRef="#ctx0" brushRef="#br0" timeOffset="47628">10972 5292 24575,'-47'0'0,"1"0"0,0 0 0,3 0 0,-5 0 0,0 0 0,1 0 0,5 0 0,-2 0 0,4 0 0,-3 0-341,2 0 1,-3 0-1,-2 0 1,1 0 0,1 0 340,0 0 0,0 0 0,2 0 0,-2 0 0,-4-1 0,-1 1 0,0 0 0,-1 1 26,7 0 0,-1 1 1,0 1-1,-1 1 1,-1 1-27,3 2 0,-3 0 0,0 1 0,0 2 0,1-1 0,3 1 0,2 1 0,4-1 0,0 2 0,-2 0 0,-4 2-365,4-1 1,-4 2 0,-3 2 0,-1 0 0,-1 0 0,1 1 0,3-2 0,3-1 0,5-2-320,-5 2 1,7-3 0,0 0 0,-4 2 683,-1 1 0,-4 1 0,-2 2 0,-1 1 0,0-1 0,4-1 0,6-2-123,-10 3 1,6-1-1,-1 3 123,4 2 0,-1 3 0,0 1 0,2-1 0,-3 1 0,1-1 0,0 0 185,3-1 1,0-1-1,-3 5-185,1-1 0,-3 6 0,-2 0 0,2-1 0,5-5 0,4-5 0,3-3 0,-4 5 0,3 2 0,-5 5 0,-2 4 0,-1 2 0,2 0 0,3-2 0,5-5-95,-4 8 1,7-4 0,-1 4 94,4-3 0,0 3 0,-1 3 0,2 0 0,1 2 0,4-4 0,1 2 0,0 0 0,2 1 0,1 1 0,1 0 0,-1 1 0,1 1 0,0 0 0,3 0 0,3 2 0,4 1 0,5-2 0,4 2 0,3 1 0,2 1 0,3-1 0,0 0 0,1-2 0,0-3 468,0-1 0,0-1 0,0-2 0,2-1 0,3-1 0,2-1 0,5-1-364,-2-6 1,4 0-1,1-1 1,4-1-1,1 0 1,1-2-1,2 0 1,0-3-1,2-1 1,-1-2-403,0-2 0,0-2 0,2-2 0,0-2 0,1-1 0,2 0 0,0-2 0,2-1 1,1 1-1,1-1 0,2 0 279,-12-2 0,2 0 0,0-1 1,2 0-1,1-1 0,1 0 0,0 0 1,1-1-1,1 1 0,0-1 0,0-1 1,1 1-1,-1-1 0,1 1 0,-1-1 1,0-1-1,0 1 0,-1 0 0,-1 0-164,3-1 1,-1 1 0,-1-1 0,1 0 0,0-1 0,0 1 0,0-1 0,0 0 0,0 0 0,-1 0 0,1 0 0,0-1 0,0 1 0,-1-1 0,1 0 0,0 0 0,0 0 0,0 0 119,-2-1 0,0 1 0,0 0 1,0-1-1,0 1 0,1-1 1,-1 0-1,0 0 0,0 0 0,1 0 1,-1 0-1,0-1 0,0 0 1,-1 0-1,1 0 0,-1-1 0,0 0 1,-1 0-1,0 0 63,3-1 0,0-1 0,0 1 0,0-1 0,0 0 0,0 0 0,-1-1 0,0 1 0,0-2 0,0 1 0,-2 0 0,0-1 0,0 0 0,-2 0 0,-1-1 0,-1 0 0,-1 0-190,11-3 0,-2-1 1,-2-1-1,-2 1 0,0-1 1,-2-1-1,1 0 0,1-1 1,0 0-1,2-1 190,-3 1 0,2 0 0,1-1 0,0 0 0,1 0 0,-1-1 0,1 0 0,-2-1 0,-1 0 0,-1-1 0,-2 0 0,-2 0 64,2-3 1,-3 2 0,-1-1 0,-2 0 0,0-1 0,-2-2 0,1-2 0,0-3 0,0-3-65,-6 3 0,0-3 0,1-2 0,-1-3 0,1-2 0,0-2 0,-1 0 0,0-1 0,0 0 0,-2 1 0,0 1 0,-1 1 0,-2 2 0,-1 2 0,-1 3 0,6-8 0,-1 5 0,-2 2 0,-2 1 0,-1-2 0,-3-4 0,-2-8 0,-6 10 0,-1-6 0,-1-4 0,-1-3 0,0-4 0,-2-1 0,0-1 0,-2-1 0,0 0 0,-2 2 0,-1 1 0,-1 3 0,-1 3 0,-2 4 0,-2 5 0,0 6-244,-10-16 1,-5 13 0,-4 1 0,-2-7 243,8 8 0,-3-5 0,-2-3 0,-2-2 0,0-1 0,0 0 0,0 3 0,1 3 0,0 5 0,3 6 333,-13-9 1,1 10 0,-1 1-334,4 1 0,-1 1 0,-3 0 0,-5-1-117,6 4 1,-4-1 0,-3-1 0,-3 0 0,1 0 0,0 1 0,1 1 0,4 1 116,-6-2 0,3 3 0,1 0 0,-2 0 0,-3-2-263,4 3 0,-4-2 0,-2-1 0,-1 0 0,0 0 0,3 1 0,2 1 0,5 2 263,-5-2 0,5 1 0,3 1 0,-2 1 356,-12-3 1,0 1 0,2 0-357,7 1 0,1 0 0,-2 0 0,-3 2 0,-4 0 0,0 0 0,4 1 0,0 0 0,2 1 0,-2-1 0,-1 0 0,-3-2 0,0 1 0,5 1 0,6 1 0,4 1 0,-1 2 0,-3 2 0,0 2 0,1 0 484,-8-3 1,2 3-485,-8 5 0,1 2 0,12-1 0,-2 0 0,-3 0 0,-4 0 0,3 0 0,-1 0 0,1 0 0,5 0 0,-2 0 0,2 0 0,1 0 0,2 0 1278,2 0 1,-1 0-1279,-3 0 0,0 0 0,0 0 0,-1 0 0,-4 0 0,2 0 0,9 0 0,1 0 0,-10 0 0,1 0 1638,9-1 0,1 2-1267,0 6 1,0 1 958,0-7 0,3 2-1330,-12 29 0,-7-13 0,22 1 0,-3-5 0</inkml:trace>
  <inkml:trace contextRef="#ctx0" brushRef="#br0" timeOffset="106023">5274 10707 24575,'-41'0'0,"0"0"0,9-10 0,-2-6 0,-2-5 0,5 1 0,-2-5 0,-3-2 0,0-2 0,1-1 0,0 0-547,1-1 1,1-1 0,-1-1 0,1-1 0,-1-1 0,-1-2 495,5 5 0,-1-2 0,0-1 0,-1-2 0,-1 0 0,1 1 0,0 0 0,0 3 0,0 2 51,-2-1 0,-1 1 0,0 3 0,1 0 0,0 1 0,1 1 0,1 0 215,-5-6 0,2 1 1,0 0-1,1 4 1,1 3-216,-12-3 0,1 5 0,11 8 630,14 10-630,3-27 0,32 27 0,-12-12 0,11 16 0</inkml:trace>
  <inkml:trace contextRef="#ctx0" brushRef="#br0" timeOffset="114994">6368 10795 24575,'48'-2'0,"0"-1"0,1 1 0,-1-1 0,0 1 0,1-1 0,-1 1 0,0-1 0,4 1 0,1-1 0,0 0 0,-2 1 0,-1 0 0,-4 0 0,-4 1 0,13 0 0,-6 1 0,-4 1 0,10-1 0,-10 0 0,-22 0 0,20-1 0,8 2 0,-16 3 0,0 1 0,5 1 0,-3 0 0,5-1 0,2 1 0,1 1 0,-2-1 0,-5 0 0,10 1 0,-5 0 0,1 2 0,0 3 0,3 2 0,-3-1 0,-10-5 0,5-4 0,3 12 0,-2 0 0,-12-13 0,19 13 0,-47-16 0</inkml:trace>
  <inkml:trace contextRef="#ctx0" brushRef="#br0" timeOffset="117423">7744 10636 24575,'9'-47'0,"1"-1"0,-1 1 0,1-1 0,-1 1 0,1-1 0,-1 1 0,1-1 0,-1 1 0,1-1 0,-1 0 0,0 1 0,1-4 0,-1 2 0,-1 2 0,0 0 0,0 2 0,1-1 0,0-1 0,1-1 0,1-1 0,1-1 0,0-2 0,1 0 0,1 0 0,-1 3 0,-1 2 0,0 3 0,-1 6 0,3-6 0,-1 6 0,-1 3 0,-2-3 0,-5-7 0,-3-3 0,-1 3 0,3 6 0,4 3 0,-1 6 0,-7-6 0,16 1 0,-3 9 0,5-9 0,2-6 0,2-1 0,-1 0 0,-1 5 0,0-4 0,0 3 0,-1-1 0,4-4-80,-2 4 1,3-3-1,1-3 1,1-1-1,0 1 1,-3 3-1,-2 3 80,2-5 0,-3 3 0,0 3 0,0 2 0,4 1 0,1 3 0,-4 1 0,-1-4 0,-4 4 0,-1-5 0,-15 17 0,0 3 0,0 1 0,0 11 0,0-12 0</inkml:trace>
  <inkml:trace contextRef="#ctx0" brushRef="#br0" timeOffset="157490">5610 5874 24575,'38'-13'0,"1"0"0,-1 0 0,-5-7 0,-2-2 0,3 1 0,-3 7 0,1 2 0,4 0 0,6-5-253,-9 3 1,4-2 0,4-2 0,3-1 0,3-2 0,2-1 0,1 0 0,1-1 0,0 0 0,-1 1 0,-1 0 0,-2 1 0,-2 1-46,-1 1 0,-1 1 0,-3 0 0,1 1 0,-2 0 0,2 0 0,0-1 0,1 0 1,2-1-1,3-2 0,3 0 166,-14 5 1,2-1 0,2 0 0,1-1 0,1-1 0,2 0 0,1-1 0,1 0 0,1-1 0,0 0 0,1 0 0,0 0 0,0 0 0,0-1-1,0 1 1,0 0 0,-1 0 0,-1 0 0,0 1 0,-2 0 0,-1 0 0,-1 1 0,-1 1 0,-3 0 0,-1 2 15,13-8 0,-3 2 0,-2 1 1,-2 1-1,-1 0 0,-2 1 1,1 0-1,-1-1 0,2 0 1,0-1-1,3 0 0,1-1 116,-6 2 0,2 0 0,2-1 0,0 0 0,2-1 0,0 0 0,1-1 0,0 0 0,0 0 0,-1 1 0,1-1 0,-2 1 0,-1 0 0,-1 1 0,-1 0 0,-3 2 0,-1-1 0,-3 2 0,13-7 0,-4 2 0,-4 0 0,-1 2 0,-1-1 0,0 1 0,2 0 0,2-1 0,-1 2 0,2 0 0,1-1 0,1 0 0,0 1 0,-1-1 0,0 2 0,-3 0 0,-2 1 0,-3 1 0,6-4 0,-5 3 0,-2 0 0,2 0 0,4-1 0,-1 2 0,4 0 0,3 0 0,1-1 0,1 0 0,-2 1 0,-1 0 0,-5 1 215,7-4 1,-4 0 0,-1 1 0,0 0 0,5 1-216,-8 4 0,2 0 0,1 1 0,2 0 0,0 0 0,0-1 0,-1 0 0,-1-1 142,2-3 0,0-1 0,-1-1 0,0 1 0,-1-1 0,0 2 0,0 1-142,4 0 0,-1 3 0,-1 0 0,1 1 0,-1-1 0,-1-1 0,-2 1 0,-1-1 0,-1 0 0,1 0 0,-1-1 0,1 1 0,1 0 0,2-1 0,-1 0 0,0 0 0,-3 2 0,-1 1-161,1 1 0,-2 2 0,-2 1 0,1-1 161,-1-1 0,0 0 0,1 0 0,3 1 0,4 0 0,5 1 0,0 0 0,0-1 0,-5 1 0,4-3 0,-3-1 0,5-1 81,-13 3 0,6-1 0,2-1 0,0 0 0,0-1 0,-4 2 0,-5 0-81,7-2 0,-6 0 0,4-1 0,-5 2 0,3-1 0,3-1 0,0-1 0,0 1 0,-2 2 189,2 0 0,-2 1 0,0 1 1,0 1-1,2-1-189,-2 2 0,1 0 0,1 1 0,1 0 0,-1-1 0,-1 1 0,9-2 0,0-1 0,0 0 0,-3 2 0,-3 3 0,5 3 0,-4 4 0,-4 1 502,9 6 0,-5 0-502,-11-7 0,-2 2 398,2 12 0,3 1-398,-1-8 0,3-2 0,-1 0 1638,11 4 0,-2-1-806,-10-3 0,1-1 0,-3 0-479,0 3 0,1 0-353,9-6 0,6-2 0,-6 2 0,-9 5 0,0 1 0,0-3 0,5-1 0,0-1 0,-6 1 0,0 2 0,-3 0 0,11 2 0,2 1 0,2 3 0,0 0 0,2-2 0,0 0 0,-13-4 0,1-1 0,-2 3 0,7 9 0,-2-2 0,4-14 0,-5 1 0,-19 14 0,-1 0 0,10-14 0,1 0 0,-4 12 0,1 3 0,4-7 0,0 0 0,-3 6 0,-1 3 0,-1-1 0,-1-1 0,10 3 0,1 11 0,-17-19 0,-3 6 0,0-11 0,-13-7 0,29 0 0,-20 0 0,21 16 0,-3 1 0,-1 1 0,-2 6 0,-3 2 0,-1-5 0,-7-17 0,-12 12 0,27-16 0,-27 0 0,12 0 0,-16 0 0,0 0 0</inkml:trace>
  <inkml:trace contextRef="#ctx0" brushRef="#br0" timeOffset="179534">22208 670 24575,'-42'-5'0,"-1"0"0,1 1 0,0-1 0,1-1 0,2 0 0,-4 2 0,-2 2 0,-4 2 0,-3 1 0,0 0 0,5-1 0,0 0 0,2 0 0,2 0 0,1 0 0,-3-1 0,2 1 0,0 1 0,-6 2 0,-1 2 0,8 3 0,15 1 0,3 1 0,-10-1 0,3 2 0,4 20 0,-3-8 0,-11 3 0,-2 3 0,4-1 0,10-3 0,3 1 0,-1 0 0,-3 1 0,-3-1 0,-4 0 0,-2 0 0,2 1 0,3 1 0,0 6 0,3 1 0,1 0 0,-1-2 0,0-3 0,0-2 0,-1-1 0,3 0 0,-2 4 0,2-2 0,-1 1 0,-5 6 0,0 0 0,7-14 0,8-18 0,-5 30 0,3 19 0,14-15 0,2 8 0,3 3 0,3 0 0,2-2 0,2 2 0,3-2 0,4 0 0,4 4-469,-1-9 1,3 5 0,2 2 0,3 0 0,0-3 0,2-5 0,1-7-352,5-4 1,2-8 0,2-3 0,5 0 799,2-1 1,5 1 0,4-1-1,-1-2 1,-2-2 0,-6-5-880,4-5 1,-5-5 0,3 2 898,0 2 0,2 2 0,2-1 0,-2-1-98,-1-2 0,0-1 0,-1 0 1,-1-1 97,5 4 0,-1-1 0,4-7 0,-11-5 0,4-6 0,1-3 0,1-2 0,-1-1 0,-3 1 0,4-2 0,-1 0 0,-2-2 0,0-2 0,-1-5-325,-7 2 0,0-4 1,0-2-1,-1-2 1,-1 0-1,-1-1 1,-2 1 324,1-1 0,-1 1 0,-1-1 0,-2-1 0,-2-1 0,-2-3 0,-4 1 0,-1-2 0,-3-3 0,0 0 0,-2 1 0,0 2 0,-1 4 282,4-8 0,-1 4 1,-2 1-1,-2-2-282,-4 1 0,-2-2 0,-1 0 0,-2 1 0,1 3 0,-1-8 0,-2 4 0,1 0 774,1 2 0,0 0 1,-3 0-775,-5-2 0,-3 1 0,-5 6 86,-10 1 1,-4 11 0,-15 12 0,-3 16 0</inkml:trace>
  <inkml:trace contextRef="#ctx0" brushRef="#br0" timeOffset="180956">19527 3122 24575,'48'0'0,"0"0"0,0 0 0,1 0 0,-1 0 0,0 0 0,0 0 0,1 0 0,-1 0 0,0 0 0,0 0 0,1 0 0,-1 0 0,0 0 0,1 0 0,-1 0 0,4 0 0,-1 0 0,-1 0 0,-1 0 0,0 0 0,-1 0 0,-1 0 0,0 0 0,0 0 0,-1 0 0,1 0 0,2 0 0,1 0 0,1 0 0,0 0 0,-1 0 0,-2 0 0,-1 0 0,-4 0 0,-3 0 0,-5 0-1093,18 0 1,-9 0 0,2 0 325,2 0 0,4 0 0,-3 0 1,-9 0 1695,-11 0 1,-7 0-930,-3 0 0,-19 0 0,-19 0 0</inkml:trace>
  <inkml:trace contextRef="#ctx0" brushRef="#br0" timeOffset="182558">20867 2716 24575,'16'40'0,"0"-13"0,7 3 0,4-1 0,9-5 0,8-1 0,1-1 0,-5 1 0,-1 6 0,-4 2 0,3-1 0,2-4 0,4-1 0,-4 0 0,-11-3 0,-10 13 0,-3-15 0,-16-4 0,-16 7 0,-19-1 0,17 0 0,-3-1 0,-12-10 0,-1-3 0,-5 8 0,4-16 0,19 16 0,16-12 0,-16 11 0,12 1 0,-14 8 0,-3 3 0,0 16 0,7-8 0,0-3 0,-1-13 0,-1 5 0,-4-22 0,1-2 0,3-2 0,16-22 0,0 20 0,0-11 0</inkml:trace>
  <inkml:trace contextRef="#ctx0" brushRef="#br0" timeOffset="199444">10707 7920 24575,'-35'0'0,"0"0"0,-4 0 0,-6 0 0,-2 0 0,5 0 0,4 0 0,3 0 0,-4 0 0,0 0 0,-5 0 0,-3 0 0,2 0 0,5 0 0,-5-1 0,3 1 0,1 1 0,1 2 0,1 1 0,1 5 0,5 2 0,1 3 0,3 4 0,-2 8 0,3 5 0,2 0 0,0 4 0,2 0 0,2-7 0,0 0 0,-1-1 0,-10 9 0,-1 2 0,7-4 0,0 3 0,-1 0 0,5-7 0,0-1 0,0 2 0,0 1 0,-2 3 0,0 3 0,1-1 0,4-2 0,4-3 0,4-2 0,1 0 0,-8 10 0,6-2 0,12-12 0,2-1 0,-2 3 0,2 3 0,7 6 0,4 5 0,0-2 0,-2 8 0,3-2 0,1-6 0,4 0 0,1-2 0,1-6 0,2-3 0,3 0 0,5 3 0,4-2 0,0 0 0,-3-1 0,1-1 0,1 2 0,-3-4 0,2 2 0,0 0 0,-1-5 0,2-2 0,0-4 0,-1 2 0,3 6 0,0 2 0,3 0 0,-2-5 0,3 0 0,0 0 0,0-2 0,4 1 0,0-1 0,2-2 0,-3-4 0,3 0 0,-1-1 0,-2-3 0,-4-2 0,-3-2 0,3-5 0,5-4 0,3-6 0,-1-1 0,-6 1 0,-4-2 0,0-2 0,0 0 0,7-3 0,3-1 0,-3-2 0,-6 2 0,-5-2 0,-4 0 0,3-2 0,9-2 0,6-2 0,3-2 0,-2 0 0,-8 4 0,-6 1 0,-4 2 0,0-3 0,3-1 0,3-3 0,-2-1 0,-7 1 0,-4-7 0,-7-2 0,-4 1 0,-2-4 0,1-1 0,3 4 0,1-1 0,0-2 0,-2 0 0,-2-3 0,-2 0 0,0-1 0,2 0-362,3-2 1,2 1 0,0-1 0,-3 2 361,-3-5 0,-2 1 0,-1-1 0,1-1 0,0 0 0,-2 2 0,-2 13 0,-2 1 0,-2-2 0,-3-1 0,-4-4 0,0 1 0,1 3 0,-3-11 0,-2 4 0,-3 12 0,-3 1 0,3 5 0,-3-6 0,3 31 0</inkml:trace>
  <inkml:trace contextRef="#ctx0" brushRef="#br0" timeOffset="214430">11783 9490 24575,'0'44'0,"0"0"0,0 1 0,0-1 0,0 0 0,0 1 0,0-1 0,0 0 0,0 5 0,0 0 0,0-1 0,0-2 0,0-2 0,0-3 0,0 13 0,0-6 0,0-1 0,-3-9 0,0-2 0,9 1 0,10-1 0,9 2 0,5 1 0,1-1 0,0 0 0,-1-1 0,1 1 0,0-1 0,4-1 0,5-2 0,-6-9 0,4-1 0,2 0 0,2-2 0,1 0 0,2 0 0,0-1 0,-1-1 0,-1 0 0,2-1 0,1 0 0,0-1 0,0 0 0,1-1 0,-1-1 0,0-1 0,-1-2-410,-1-1 0,-1 0 1,-1-2-1,0-1 1,0-1-1,1-1 0,3-2 1,1-1 386,-3-2 0,2-2 0,2 0 0,1-1 1,1-2-1,0-1 0,1 0 0,-1-2 1,-1-1-1,0-1 0,-2-1-305,0-1 0,0-2 0,-1-1 1,0-1-1,-1-2 0,0 0 1,0-1-1,1-1 0,-1-1 1,1 0 205,-3 1 1,-1-1-1,0-1 1,1 0-1,-1-1 1,1 0-1,-1-1 1,1-1-1,0 0 1,1-1-1,-1-1 1,1 0 121,-4 2 0,0-2 0,1 0 0,0 0 0,0-1 0,1-1 0,-1 0 0,1 0 0,-1-1 0,0 0 0,0-1 0,-1 1 0,0-1 0,0 1 0,-2-1 0,1 0 0,0-1 0,-2-1 0,0 1 0,-1-1 0,1 0 0,-1 0 0,0-1 0,0 1 0,0-1 0,1 1 0,1-1 0,0 0 0,2 0 0,-4 3 0,1 0 0,0 0 0,1-1 0,-1 1 0,1-1 0,1 1 0,-1-1 0,1 0 0,1 1 0,-1-1 0,1 0 0,0 0 0,1-1 0,0 1 0,0 0 0,0-1 0,-3 4 0,0-1 0,1 0 0,1 0 0,0-1 0,0 0 0,1 1 0,0-1 0,1 0 0,-1 0 0,0 0 0,0 0 0,0 1 0,0 0 0,0 0 0,-1 0 0,-1 1 0,0 0 0,-1 1 0,0 0 0,-2 0 0,8-4 0,-2 1 0,-1 1 0,-1 0 0,-1 1 0,0 0 0,-1 0 0,1 0 0,0 1 0,1-1 0,0 0 0,2 0 0,1-2 0,1 0 0,-6 5 0,2-1 0,2 0 0,0-2 0,2 1 0,1-1 0,0-1 0,1 1 0,1 0 0,-1-1 0,0 1 0,-1 0 0,0 0 0,-1 1 0,-2 0 0,0 1 0,-3 1 0,-1 0 0,-2 1 0,-3 2 0,-2 0 0,17-11 0,-7 1 0,-3 3 0,-3 0 0,0 1 0,2 0 0,4-1 0,-4 3 0,4 0 0,3-2 0,1 1 0,0 0 0,-2 0 0,-2 2 0,-5 1 0,-6 3 0,-6 2 842,3-11 0,-7 7-842,11 7 0,-31 30 0,0-11 0,0 12 0</inkml:trace>
  <inkml:trace contextRef="#ctx0" brushRef="#br0" timeOffset="-211477.73">18627 4833 24575,'11'42'0,"-1"1"0,1-1 0,0 0 0,-1 0 0,1 1 0,-1-1 0,3 0 0,-1-2 0,0 0 0,1-1 0,0 1 0,1 0 0,1 4 0,1 2 0,0 0 0,1-1 0,0-2 0,0-2 0,5 4 0,1-3 0,-1-3 0,-3-1 0,-4 1 0,-3-2 0,0-5 0,7-1 0,-6-15 0,-13-18 0,0-6 0,0 8 0,0 0 0</inkml:trace>
  <inkml:trace contextRef="#ctx0" brushRef="#br0" timeOffset="-186447.73">21343 8996 24575,'11'46'0,"-1"1"0,0-1 0,0 1 0,0-1 0,1 1 0,-1-1 0,0 0 0,0 1 0,0-1 0,1-1 0,-1-3 0,0-2 0,0-1 0,0 1 0,0 3 0,2 2 0,-2-2 0,2 3 0,0 2 0,0 3 0,1 0 0,0 1 0,-1-2 0,1-2 0,-2-2 0,0-4 0,-1-5 0,4 18 0,-1-4 0,-1-9 0,0-14 0,4-12 0</inkml:trace>
  <inkml:trace contextRef="#ctx0" brushRef="#br0" timeOffset="-185225.73">21238 13018 24575,'0'-48'0,"0"0"0,0 0 0,0 1 0,0-1 0,0 0 0,-1 7 0,0 2 0,0 1 0,1-2 0,3-4 0,1 1 0,2-5 0,2-3 0,0-1 0,1 0 0,1 1 0,-1 2 0,-1 5 0,1-2 0,0 4 0,1 1 0,-1 0 0,1-2 0,1-4 0,1-3 0,1-1 0,0 1 0,-2 4 0,0 6 0,1-2 0,0 5 0,-5 6 0,-7-16 0,0 27 0,0 1 0,0 3 0,0 16 0,0 0 0</inkml:trace>
  <inkml:trace contextRef="#ctx0" brushRef="#br0" timeOffset="-180168.73">23548 12771 24575,'-44'0'0,"0"0"0,0 0 0,0 0 0,0 0 0,0 0 0,0 0 0,-1 0 0,1 0 0,-1 0 0,0 0 0,0 0 0,0 0 0,1 0 0,-1 0 0,2 0 0,-3 0 0,1 0 0,0 0 0,0 0 0,0 0 0,-1 0 0,-2 0 0,4 0 0,-3 0 0,-1 0 0,0 0 0,-1 0 0,1 0 0,0 0 0,3 0 0,1 0-547,-8 0 1,3 0 0,0 0 0,2 0 0,1 0 0,-1 0-1,1-1 1,-2 0 0,1-1 0,2 2 0,6 1 0,9 2-209,-17 12 755,20 4 0,-4 8 0,-4 5 0,-1-1 0,0-3 0,2-5 0,0-2 0,-2-1 0,-1 2 0,-2 4 0,6-2 0,-3 4 0,-1 1 0,-2 3 0,0 0 0,0 0 0,1-1 0,1-1 0,2-1 0,-6 3 0,1-1 0,1 0 0,1-1 0,1 0 0,-1 2 145,4-3 0,-1-1 0,0 2 0,1-1 0,1 2 0,1 0 0,1 3-145,3 0 0,1 3 0,2 1 0,0 0 0,2 0 0,1 0 0,0-1 0,-5 6 0,1-4 0,2 2 0,4 3 0,5 7 0,9-14 0,0 5 0,2 2 0,1 4 0,2 1 0,3 1 0,2 1 0,2 0 0,4-1 0,4-1 0,3-3 0,5-3 0,-1-10 0,4 0 0,2-1 0,4 0 0,2-2 0,3 1 0,2-2 0,1 1 0,3-2 0,1 0 0,1 0 0,1-1 0,1-1 0,0 0 0,1 0 0,-1-1 0,1-1 0,-1 0 0,-1-1-43,-4-1 1,1-1-1,1 0 1,0-1-1,1 0 1,0 0 0,0 0-1,1-1 1,0 0-1,1-1 1,1 0-1,0-1 1,0-1 0,1 0-1,1-1 1,0-1-1,0 0 1,1-1 0,0-1-1,1-1 1,1-1-1,-1-1 1,2-1 42,-9-2 0,3 1 0,0 0 0,2-1 0,2 1 0,0 0 0,1 0 0,1-1 0,1 0 0,0 0 0,1-1 0,0 0 0,1-1 0,-1 0 0,1-1 0,-1-1 0,0-1 0,0-1 0,-1-1 0,-1-1 0,0-2 0,-1 0 0,-1-2 0,-2-2 0,0-1 0,-2-1 0,-2-2 0,-1-2 0,-2-2 0,-1-1 0,-3-3 0,-2-1 0,-2-3 0,-3-1 0,-1-4 0,-3-2 0,-1-3 0,-2-3 0,-1-1 0,-2-3 0,-1-2 0,-1-2 0,-1-1 0,-2-2 0,0-1 0,-1-2 0,-1 0 0,-1-1 0,-1-1 0,0-1 0,-1 1 0,1-2 0,-2 1 0,1 0 0,-1 1 0,0-1 0,1 2 0,-1 0 0,1 1 0,0 1 0,0 1 0,1 1 0,0 3 0,1 1 0,1 1 0,0 3 0,1 2-193,9-12 0,2 2 0,2 2 1,1 2-1,2 2 0,-1 1 0,1 0 1,-1 2-1,-2 0 0,-1 0 0,-3-1 1,-2 1-1,-3-2 0,-5-1 0,-4-1 1,-4-3-1,-6-1 159,-4 11 1,-3-3 0,-2-2-1,-4-1 1,-2-3 0,-2 0 0,-3-2-1,-2-1 1,-2-1 0,-2-1-1,-1 0 1,-2-1 0,-2 0 0,-1 1-1,-1-1 1,-1 1 0,0 1-1,-2 0 1,0 1 0,-1 1 0,0 2-1,1 1 1,-1 2 0,0 2-1,0 1 1,1 4 0,1 1 0,0 3-1,1 3 1,2 3 0,0 3-1,2 4 1,1 3-214,-18-2 1,0 8 0,0 7 0,1 5-1,0 6 1,-1 2 0,1 2 0,-2 0 0,1 0-1,-2-3 1,-1-3 246,5-3 0,-1-1 0,-2 0 0,-1-1 0,0 1 0,-1-1 0,0 1 0,1 0 0,1 0 0,0 0 0,2 2 0,1 0 0,2 0 0,3 2-254,-10 3 0,3 2 1,2 1-1,2 1 1,1 0-1,1-1 1,1 0-1,1-2 254,-10 0 0,1-1 0,3-1 0,1 0 0,1 3 250,-5 4 0,1 3 0,2-1 1,4-5-251,4-5 0,2-4 0,5 4 504,5 9 1,3-3 0,-11-10 0,25 12 0</inkml:trace>
  <inkml:trace contextRef="#ctx0" brushRef="#br0" timeOffset="-143076.73">1517 11836 24575,'-35'0'0,"23"20"0,4 7 0,-7 16 0,5-10 0,-1 7 0,0-3 0,0 1 0,-1 0 0,-3-1 0,-2 2 0,-2-5 0,-5-6 0,-3 3 0,7 0 0,-2 7 0,-1 4 0,0-3 0,1-5 0,-1-7 0,1-3 0,-1 5-210,2 2 0,-2 7 0,-1 5 0,-1 1 0,1 0 1,1-4-1,2-5 210,-8 7 0,3-5 0,1 3 0,3 0 0,2 4 0,0-2 0,-1-5 0,-15 5 0,9-10 0,24-12 0,-3 9 0,0 10 0,2 3 0,5 0 0,4 4 0,1 1 0,-2-2 0,-4 5 0,-1-2 0,5 3-236,5-7 0,3 5 0,2 0 1,1-4-1,-2-9 236,3-2 0,3-5 459,10 6 0,7 4 1,-1-3-460,-3-6 0,0-1 0,2 0 0,1-1 0,3 2 0,1-1 0,-2-2-820,-3-6 1,-1-2 0,0-1 0,-1 2 776,6 9 1,-1 0-1,1-5 43,1-8 0,2-5 0,1-2 0,4-1 0,2-1 0,1-3 0,-9-2 0,0-1 0,2-2 0,4-1-185,-3-1 1,4-1-1,3-1 1,1 0-1,0-1 1,-1 0 0,-2 0 184,-2 0 0,-2 0 0,0 0 0,0-1 0,1 0 0,4 0 0,-5 0 0,4 0 0,1-1 0,2 1 0,0-1 0,-1 0 0,-1 0 0,-4 1 0,-3 0 0,6-1 0,-4 2 0,-2-1 0,-1-1 0,2-2-143,0-1 1,4-1-1,1-2 1,-4 0 0,-6-2-1,-9 1 143,-7-10 0,-5-1 981,9 0 0,3-1 0,-6-5-981,-12-6 0,-7-4 0,1-3 0,3 1 0,1-2 0,0-2 0,0-2-73,-2 9 1,-1-1-1,0-2 1,0 0-1,0-1 1,-2 0 72,0 3 0,0 0 0,0-2 0,-1 1 0,0-1 0,-2 1 0,0 1 265,-1-3 1,0-1 0,-1 2-1,-1-1 1,-3 1 0,-3 0-266,-3-3 0,-3-1 0,-3 0 0,-2 1 0,-1 2 0,-1 3 0,0 3 0,-1 2 0,-1 1 0,-4 3 0,-5 0 0,-2 4 0,-4 2 0,-4 0 0,-2 1 0,-2 2 0,1 2 0,2 1-349,-3 1 0,1 2 0,0 3 1,-1 0-1,-2 0 0,-2 0 349,7 1 0,-2 1 0,-1-1 0,-1 1 0,-1-1 0,0 1 0,0 0 0,1 0 0,1 0 0,-2 0 0,-1 0 0,0 0 0,0 1 0,2-1 0,0 1 0,2-1 0,1 0 0,-3-2 0,2 0 0,1 0 0,1-1 0,2 1 0,0 1 0,-11-4 0,1 0 0,5 1 0,9 3 0,-6-5 0,23 19 0,5 4 0,15 11 0</inkml:trace>
  <inkml:trace contextRef="#ctx0" brushRef="#br0" timeOffset="-140511.73">4269 14323 24575,'0'0'0</inkml:trace>
  <inkml:trace contextRef="#ctx0" brushRef="#br0" timeOffset="-139111.73">1852 13952 24575,'0'41'0,"0"-1"0,0 0 0,0 0 0,0-2 0,0-1 0,0 2 0,0 3 0,0 8 0,0-13 0,0 4 0,-1 4 0,0 3 0,0 2 0,-1 2 0,2 2 0,-1 0 0,0 1 0,2 0 0,-1-1 0,1-1 0,2-1 0,-1-2-253,2-2 1,1 0 0,1-1 0,0 0 0,0 0 0,2-1 0,-1 0 0,1 1 0,-1 0 0,1 1 0,0 0 0,-1 1 0,0 2 59,-2-5 0,1 2 0,-1 1 1,1 1-1,-1 2 0,0-1 0,0 1 1,1 1-1,-1-1 0,0-1 0,1 0 1,0-1-1,0-1 0,1-2 0,0-2 1,0-1-1,1-3-8,3 11 1,0-1 0,1-3-1,1-1 1,0-2 0,0-2-1,0-2 1,1-1 0,-1-1 200,6 12 0,2 0 0,-1-4 0,-1-8 0,-2-12 2315,11-3-2315,-18 1 0,-1-3 1319,7-18-1319,-16-4 0,0-4 0,0-12 0,0 16 0,0 0 0</inkml:trace>
  <inkml:trace contextRef="#ctx0" brushRef="#br0" timeOffset="-134709.73">4198 16475 24575,'16'-43'0,"0"-1"0,-5 10 0,0-5 0,1 1 0,1 4 0,7-2 0,1 0 0,-7 3 0,0-4 0,0-2 0,-1-1 0,1-6 0,-2-2 0,1-1 0,-1 0 0,-1 2 0,0 1 0,-1-2 0,1-5-410,-3 12 0,1-3 1,0-3-1,-1-1 1,1-1-1,0 0 0,-2 2 1,1 1-138,-1-3 1,0 3 0,0 0 0,-2 0 0,0-4 0,-1-5 371,-2 15 0,-1-4 0,0-1 0,-1-3 0,0-1 0,0-2 0,-1 0 0,0 0 0,-1-1 0,0 0 0,-1 1 0,0 1 0,-1 1 175,0 3 0,0 0 0,0 1 0,0 0 0,-1 0 0,0 1 0,-1-1 0,0 0 0,-2-1 0,0-1 0,-1-1 0,-2-1 0,-1-1 0,1 8 0,-1-2 0,-1-1 0,-1 0 0,-1-2 0,0 0 0,-1-1 0,-1 0 0,0-1 0,-1 0 0,0 0 0,-1-1 0,1 2 0,-1-1 0,0 1 0,0 0 0,0 1 0,0 1 0,0 1 0,1 1 0,0 2 0,-2-5 0,1 2 0,-1 0 0,1 2 0,-1 0 0,0 0 0,1 1 0,-1 1 0,-1-1 0,1 1 0,-1 0 0,-1 0 0,0 0 0,-1 0 0,0-1 0,-1 0 0,0 1 0,-1 0 0,0-1 0,-2 0 0,0 0 0,0 0 0,-1 0 0,0 0 0,-1 0 0,1 1 0,-1 0 0,1 0 0,-1 1 0,2 0 0,-1 1 0,1 1 0,1 1 0,0 1 0,-5-8 0,0 2 0,0 0 0,0 1 0,1 1 0,0 0 0,1 1 0,0 2 0,0 0 0,2 0 0,0 2 0,1 0 0,-3-4 0,1 1 0,2 1 0,0 1 0,1 2 0,0 0 0,0 0 0,-1 2 401,-4-5 1,0-1 0,-1 1 0,2 3-1,2 4 1,4 4-402,-9-5 0,5 7 1386,-12 1-1386,4-12 0,19 19 0,16 16 3276,0 16-1519,0-13-1757,0 29 0,0 11 0,0-15 0,0 1 0,0 18 0,0 0 0,-16-28 0,12 17 0,-11-1 0,-1-15 0,12-5 0,-12-15 0,13-25 0,6-12 0,5-5 0,0-3 0,-6 9 0,-2-2 0,2 1 0,5-12 0,2 4 0,-1 9 0,-1 5 0,-3-8 0,28 3 0,-29 21 0,29 15 0,-13 0 0,1 0 0,11 15 0,-3 5 0,-7 0 0,3 11 0,-24-27 0,16 27 0,-7-1 0,1-1 0,10 0 0,-12-1 0,-1-1 0</inkml:trace>
  <inkml:trace contextRef="#ctx0" brushRef="#br0" timeOffset="-132880.73">2823 10089 24575,'37'-25'0,"0"0"0,1 0 0,-1 0 0,1 0 0,-1 0 0,1 0 0,-1 0 0,1 0 0,3-3 0,-5 3 0,0 1 0,6-3 0,10-4-118,-25 15 1,3 0 0,2-2 0,2-1 0,3-1 0,1-1 0,3-1 0,1 0 0,2-1 0,1-1 0,1 0 0,2-1 0,0 0 0,1 0 0,1-1 0,0 0 0,0 0 0,0 1 0,0-1 0,0 1 0,0-1 0,-1 1 0,-1 1 0,0 0 0,-2 0 0,-1 1 0,-1 1 0,-2 1-32,4-2 0,-1 0 0,-1 1 0,0 1 0,-1-1 0,0 1 0,-1 0 0,0 0 0,0 1 0,0-1 0,0 1 0,0 0 0,0-1 0,0 1 0,1-1 0,0 0 1,0 0-1,1 0 0,1 0 0,0-1 0,1-1 0,1 1 39,-6 1 1,1 1 0,1-1 0,1 0-1,0-1 1,1 0 0,0 0 0,1 0-1,0-1 1,0 1 0,1-1 0,-1 0 0,1 0-1,0 1 1,0-1 0,0 0 0,0 0-1,0 0 1,0 1 0,-1-1 0,0 1 0,0 0-1,-1 0 1,0 0 0,-1 1 0,0 0-1,-1 0 1,0 0 0,-2 2 0,0-1-55,8-4 0,0 1 0,1 0 0,-1 0 0,-1 0 0,1 0 1,-1 1-1,0 0 0,-1 0 0,-1 0 0,0 1 0,-1 0 1,-1 0-1,-1 1 0,-1 0 0,-2 1 0,0 0 0,-2 1 1,-1 0-1,-1 1 295,12-7 1,-3 0 0,-2 2 0,-2 0-1,-1 1 1,-3 1 0,0 1 0,-1 1-1,-1 1-131,14-5 0,-1 2 0,-2 1 0,-7 3 0,-9 3 0,3-2 0,-25 15 3276,-8 15-2313,-8 5 2313,-9-1-213,-11 5-1718,-7-22-1345,0 21 0,15 13 0,4-13 0,16 9 0</inkml:trace>
  <inkml:trace contextRef="#ctx0" brushRef="#br0" timeOffset="-128744.73">9666 7444 24575,'0'49'0,"0"0"0,0 1 0,0-1 0,0 0 0,0 0 0,0 1 0,0-1 0,0 0 0,0 1 0,0-1 0,0 0 0,0 0 0,0 1 0,0-3 0,0-3 0,0-1 0,0 1 0,0 0 0,0 2 0,0 4 0,0 4-164,0-15 0,0 3 0,0 1 0,-1 2 0,0 2 0,0 1 1,1 1-1,-1 0 0,0 2 0,1 0 0,-1 1 0,1-1 1,-1 1-1,1 0 0,1 0 0,-1-1 0,1-1 0,1 0 1,-1-2-1,1 0-19,1 1 1,0-1 0,1 0 0,0-1 0,0 1 0,0-1 0,1-1 0,0 1 0,0 0 0,0-1 0,1 1 0,-1 0 0,1 0 0,-1 0 0,1 0 0,0 1 0,-1 0 0,1 1 18,-1-3 0,0 1 0,0 1 0,0-1 0,0 1 0,0 0 1,0 0-1,0 0 0,0 0 0,1 0 0,-1 1 0,1-1 1,0 1-1,0 0 0,0 0 0,0-1 0,1 1 0,0 0 1,1 0-1,-1 0 15,1-3 0,0 0 0,0 1 0,0-1 0,0 0 0,0 1 0,1-1 0,0 1 0,0-1 0,0 1 0,1 0 0,-1-1 0,1 1 0,0 0 0,0 0 0,1 0 1,0 1-1,0-1 0,0 0 0,0 1 0,1 0 0,0 0 99,0-3 0,0 1 0,0 0 0,1 0 0,-1 1 0,2-1 1,-1 1-1,1 0 0,0 0 0,0 0 0,0 0 0,1 1 0,-1-1 1,1 0-1,-1 0 0,1 0 0,0-1 0,-1 1 0,1-1 0,0 0 1,-1 0-1,1 0 0,-1-1 0,0 0 0,0-1 50,1 4 0,0 0 0,0-1 0,-1 0 0,1-1 0,0 1 0,-1-1 0,1 0 0,0-1 0,-1 1 0,1-1 0,0 1 0,0-1 0,0 1 0,0-1 0,0 0 0,0 1 0,1 0 0,-1 0 0,1 0 0,0 0-93,1 0 1,-1 1 0,1 0 0,0 0 0,0 1-1,1 0 1,-1 0 0,1 0 0,0 0 0,-1 0-1,1 0 1,0 0 0,0-1 0,0 0 0,-1 0-1,0-2 1,1 1 0,-2-2 0,1 0 0,-1-1-1,0-1 1,0-1 92,2 9 0,1-1 0,-1-1 0,0 0 0,-1-1 0,1-1 0,-1-1 0,0 0 0,-1-2 0,1 0 0,-1-2 0,0 0 0,0-2 0,0 0 230,5 10 0,-1-2 0,1-1 0,-1-2 0,0-1 0,-2-2 0,0-2 0,-1-2-230,1 5 0,-1-3 0,-1-2 0,-2-3 0,-1-1 980,1 5 0,-3-3 0,-1-6-980,6 6 3276,-16-19-2155,0-16 2155,0-16-2457,0 12 0,0-12 0,0 16 0</inkml:trace>
  <inkml:trace contextRef="#ctx0" brushRef="#br0" timeOffset="-127013.73">11642 16704 24575,'8'43'0,"0"0"0,-8 2 0,4-9 0,11-25 0,-15 5 0,-15-32 0,-5 12 0,-12-13 0,-3-5 0,0 1 0,7 4 0,-6-3 0,0-2 0,-5-5 0,-1-3 0,-2 1 0,2 3 0,-3 1 0,0-1 0,2 1-165,4 1 1,2 0 0,0 1 0,1 2 164,-10-4 0,0 2 0,18 12 0,22 11 0,17 17 0,10 9 0,-3-5 0,3-1 0,8 0 0,4 3 0,-6 2 0,1 4 0,2 1 0,-1-4 0,3-4 0,1-3 0,0 3 0,-6 2 0,1 4 0,0 0 0,-2-4 0,2-2 0,-2-3 0,0-6 0,7-9 0,-1-4 328,0 8 1,3 0-329,-4-6 0,3-2 0,-3-2 0,-1-4 0,-2-4 0,-3 0 0,-1-7 0,0-13 0,-1-10 0,-1-6 0,-8 6 0,-1-7 0,-1-1 0,0 0 0,1 4 0,4 2 0,0 3 0,1-1 0,-3-2 0,-5-1 0,-2-5 0,-1 1 0,1 3 0,0 9 0,7 0 0,-3 7 0,-10-11 0,12 7 0</inkml:trace>
  <inkml:trace contextRef="#ctx0" brushRef="#br0" timeOffset="-121954.73">17075 17039 24575,'0'20'0,"0"-5"0</inkml:trace>
  <inkml:trace contextRef="#ctx0" brushRef="#br0" timeOffset="-114162.73">17181 18239 24575,'-40'0'0,"1"0"0,0 0 0,0 0 0,-9-6 0,1-2 0,-5-2 0,14 2 0,-5-1 0,-2-1 0,-1 0 0,0-1 0,1 1 0,4-1 0,-2 1 0,3-1 0,1 1 0,-1-1 0,-4-1 0,5 1 0,-3-2 0,-1 0 0,-2 0 0,-1 0 0,1 0 0,0 1 0,1 2-469,-1 0 1,0 1 0,1 1 0,-1 1 0,0 0 0,0 0 0,-1 0 163,2 0 1,0 1-1,0-1 1,0 1-1,-2 1 1,0-1-1,-1 1 1,-1 0 304,3 1 0,-3 0 0,0 0 0,-2 1 0,0 0 0,1 0 0,-1 0 0,1 0 0,1 0 0,1-1 0,-4 0 0,1-2 0,0 1 0,1-1 0,0 1 0,1 0 0,1 1 0,-1 0 0,0 2 0,1 1 0,1 1 0,-1 0 0,0 0 0,-1-2 0,-4-1 0,8 0 0,-2-2 0,-3 0 0,-1-2 0,0 1 0,-1-1 0,1 0 0,2 1 0,1 0 0,3 0 0,4 2 0,-14-2 0,7 1 0,2 1 0,-2 0 0,-7-1 0,13 2 0,-3 0 0,-3 0 0,-1-1 0,-2 1 0,-1 0 0,-1 0 0,1-1 0,0 1 0,1 0 0,2 0 0,-2-1 0,1 1 0,-1-1 0,1 1 0,0-1 0,1 1 0,0 0 0,1 0 0,0 0 0,2 1 0,-5 1 0,3 0 0,0 1 0,1 0 0,0 0 0,0 0 0,-1-1 0,-1 1 0,2-2 0,-2 1 0,-1-1 0,0-1 0,1 1 0,0 0 0,3 0 0,2 1 0,4 0 0,-14 0 0,7 1 0,1 1 0,-1-1 0,3 0 0,-2 0 0,0 0 0,2 0 0,3 0 546,-4 0 1,4 0 0,-3 0-547,-2 0 0,-3 0 0,1 0 0,2 0 0,3 0 0,1 0 0,5 0 0,1 0 0,-1 0 0,2-3 0,-5-2 0,-5 0 0,-7 2 0,17 3 0,-5 0 0,-3 2 0,-4 0 0,-2 0 0,-3 1 0,0 0 0,-1 0 0,-1 0 0,2 0 0,1-1 0,2 0 0,2 0 0,4-1-120,-8-1 0,4-1 0,2 0 1,2-1-1,-1 0 0,-2 1 1,-3 0-1,-6 1 120,14 0 0,-3 1 0,-3 0 0,-2 1 0,-2-1 0,-1 1 0,-2 0 0,-1 0 0,-1 0 0,0 1 0,1-1 0,-1 0 0,2 0 0,1 0 0,1 0 0,3 0 0,1-1 0,4 0 0,2 0 0,-11 0 0,3-1 0,3 0 0,2 0 0,2 0 0,0 0 0,0-1 0,-1 1 0,-1 0 0,-2 0 0,0 0 0,-1 0 0,0 0 0,1 0 0,-1 0 0,2 0 0,0 0 0,1 0 0,-7 0 0,0 0 0,0 0 0,2 0 0,3 0 0,3 0 0,4 0 0,-5 0 0,7-1 0,-1 2 0,-6 3 0,1 1 0,4 2 0,7 2 0,6 1 0,4 10 1372,3-3 1,-1-3-1373,-15-10 25,1 21 0,-3 5-25,0-9 0,0-1 745,10 0 0,0 2 1,2-1-746,-3 5 0,3-1 0,-2 10 0,9-9 0,5-1 0,9-1 0,-12 23 0,16-43 0,0 27 0,0-27 0,0 20 0,0-7 0,0 11 0,0-9 0,0 13 0,0-13 0,0 1 0,31-5 0,-15-15 0,8 6 0,1 4 0,2 10 0,9 15 0,-3-9 0,0-1 0,-5-2 0,3-5 0,0-4 0,-11-6 0,23 9 0,-3-4 0,9 2 0,-7 0 0,-9 5 0,1 0 0,1-7 0,5 0 0,1-1 0,-4 1 0,8 5 0,-2-1 0,-11-5 0,1-1 0,4 1 0,8 1 0,5 0 0,1 0 0,-5-1 0,-4-1 0,-3-1 0,4 0-85,-6 0 0,2 0 0,2 1 0,1-1 0,-1-2 85,8 1 0,0-2 0,0-1 0,1 0 0,-7-1 0,1-1 0,0 0 0,1-1 0,1 0 0,1 1 0,2-1 0,1 0 0,0 0 0,-3-1 0,-2-1 0,3 0 0,-3-1 0,-2-1 0,1 1 0,5 0 0,0 0 0,-1 0 0,-5 0 0,3 0 0,0 0 0,-6 0 0,4 1 0,4-1 0,4-1 0,-13 0 0,4 0 0,2-1 0,2 0 0,0 0 0,0-1 0,-1 1 0,-1-1-392,-1 1 0,-2-1 1,-1 0-1,1 0 0,0 0 1,4 0-1,2 1 392,-5 0 0,1 0 0,3 1 0,1-1 0,2 1 0,0 0 0,2-1 0,-1 1 0,0-1 0,0 1 0,-1-1 0,-1-1-274,-2 1 1,-1-1 0,0 0 0,-1 0 0,1-1 0,-1 1 0,1-1 0,0 1 0,0-1 0,1 1 0,0-1 0,1 1 122,-2 0 0,0 1 1,1-1-1,1 0 1,0 1-1,0-1 1,1 1-1,-1 0 1,1-1-1,-1 0 1,0 1-1,-1-1 1,-1 0-1,0 0-123,3-1 1,-1 1 0,1-1 0,-1 1 0,-1-1 0,1 0 0,-2 0 0,1 0 0,-1 0 0,-1 0 0,-1-1 0,0 1 198,5-2 0,0 1 0,-2-1 0,0 0 0,-1 0 0,0 0 1,0 0-1,-1 1 0,1 0 75,4 0 0,-1 0 0,0 0 0,0 0 0,-1 1 0,1 0 0,0 0 0,0 1-151,-5 0 1,0 0 0,0 1-1,0 0 1,1 0 0,-1 0-1,1 0 1,0 0 0,0 0 150,3 0 0,1 0 0,0 0 0,1 1 0,-1-1 0,1 0 0,0 1 0,0-1 0,0 0 10,-4 1 0,1-1 1,1 0-1,0 0 0,0 1 1,0-1-1,-2 0 0,-2 1 1,-2 0-1,-2 0-10,11 0 0,-3 0 0,-3 1 0,-1-1 0,1 0 607,-1-2 0,2-1 1,-2 0-1,-3 1 1,-7 1-608,9 2 0,-11 0 3276,-12 0-1716,11 0-1560,7 0 0,11 0 0,1 0 0,-14 0 0,0 1 0,2-1 0,3-1 363,-1-2 1,3-2 0,3-1 0,0 0 0,1 0 0,0 1-364,-5 0 0,2 1 0,0 1 0,0-1 0,0-1 0,-2 0 0,-1-1 0,8-3 0,-3-2 0,-1-1 0,0 1 0,2 1 0,-5 4 0,3 1 0,1 1 0,-2 0 0,-3 0 0,-5 0 0,5-2 0,-5 0 0,-3 2 1179,8 4 0,-7 0-1179,-17 0 0,-9 0 0,-8 0 0,0 0 0,0 0 0</inkml:trace>
  <inkml:trace contextRef="#ctx0" brushRef="#br0" timeOffset="-78175.73">15875 10866 24575,'16'-4'0,"4"8"0,-1 15 0,7 12 0,3 1 0,-9-15 0,1 1 0,8 15 0,5 3 0,-2-11 0,5-1 0,0 1 0,-6-3 0,1 1 0,0 0 0,0-1 0,-1 1 0,0-1 0,1-1 0,0 0 0,14 3 0,2-1 0,-9-2 0,-14-1 0,-3-1 0,11-1 0,-1 0 0,-16 1 0,-1 1 0,10 7 0,1-3 0,9-5 0,-15-3 0,11-16 0,-11 16 0,7 0 0,5 3 0,4 4 0,0 1 0,-3 3 0,1-1 0,9-3 0,-4-3 0,-15 0 0,7-20 0,-47-4 0,12-12 0,-11 16 0,15 0 0</inkml:trace>
  <inkml:trace contextRef="#ctx0" brushRef="#br0" timeOffset="-63216.73">3017 3898 24575,'0'-35'0</inkml:trace>
  <inkml:trace contextRef="#ctx0" brushRef="#br0" timeOffset="-60969.73">4163 5997 24575,'0'0'0</inkml:trace>
  <inkml:trace contextRef="#ctx0" brushRef="#br0" timeOffset="-54428.73">3722 4904 24575,'33'34'0,"1"0"0,-1 1 0,0-1 0,1 0 0,-1 0 0,-2-1 0,1-1 0,-1 0 0,1 1 0,0 1 0,0 0 0,0 2 0,-2-1 0,0 1 0,-1 0 0,1 2 0,0 0 0,0 0 0,1 1 0,0 0-328,-4-4 0,1 1 0,0 0 1,1 0-1,0 1 0,-1 0 1,0 0-1,0 1 0,-1-1 1,-1 1 90,1 3 1,-1 0 0,0 1 0,-1-1 0,-1 1 0,1 1 0,0-1 0,0 1 0,1 0 236,-2-4 0,1 0 0,0 1 0,0 0 0,1 0 0,0 0 0,-1 0 0,0 0 0,0 0 0,-1 0 0,-1-1 0,2 5 0,-1-1 0,-1-1 0,-1-1 0,1 2 0,-1 0 0,1 1 0,0 2 0,1 2 0,-4-9 0,0 1 0,0 2 0,1 1 0,0 1 0,1 0 0,0 1 0,-1 1 0,0-1 0,1 1 0,-2-1 0,0 0 0,0-1 0,-2-1 0,0-1 0,0 2 0,0 0 0,-1-2 0,-1 0 0,-1 0 0,0-1 0,0 1 0,0 0 0,0 1 0,0 1 0,0 2 0,1 1 0,-2-4 0,1 2 0,0 1 0,1 2 0,0 0 0,0 2 0,-1-1 0,1 2 0,-1-1 0,1 0 0,-2 0 0,0-1 0,0-1 0,-1 0 0,-1-2 0,-2-2 0,0-1 0,1 9 0,-1-1 0,-2-2 0,-1-2 0,-1-1 0,0 1 0,0-1 0,-1 1 0,1 1 0,0 1 0,0-3 0,0 1 0,0 1 0,0 1 0,1 0 0,-2 0 0,1 0 0,-1-1 0,0-1 0,-1-2 0,0-1 0,-1-3 0,-1 9 0,-2-3 0,0-2 0,0-1 0,-1-1 0,0 0 0,1 1 0,0 7 0,0 0 0,0 1 0,0-2 0,0-3 0,0-2 0,-1 0 0,2-3 0,-1-2 0,0-1 0,0 10 0,0-1 0,0-4 810,1 5 0,-2-3-810,-7-4 0,0-2 0,4 9 875,-12-41-875,16-8 0,0 0 0,0-8 2907,0 6-2907,-15-6 0,11 8 0,-12-16 0,16 12 0,0-11 0,0 15 0</inkml:trace>
  <inkml:trace contextRef="#ctx0" brushRef="#br0" timeOffset="-53286.73">6174 11342 24575,'0'19'0,"0"5"0,0-6 0,0-7 0,0 21 0,0 3 0,0 4 0,0 0 0,0 4 0,0-1 0,0-1 0,0-10 0,0-1 0,0-1 0,0-4 0,0-9 0,0-12 0,0 12 0,0-16 0</inkml:trace>
  <inkml:trace contextRef="#ctx0" brushRef="#br0" timeOffset="-51673.73">5980 9296 24575,'22'44'0,"0"0"0,-1 0 0,1 0 0,0-1 0,0 1 0,0 0 0,-2-5 0,0-1 0,-1-1 0,2 0 0,0 0 0,3 1 0,2 1 0,-2-5 0,2 1 0,3 1 0,1 1 0,1 1 0,1-1 0,0 0 0,-1-1 0,0-1 0,-2-2 0,-1-1-313,4 5 1,-1-3 0,-1 0-1,0-2 1,-1-1 0,1 1 0,2 1 312,2 3 0,2 1 0,0 1 0,0-2 0,0 0 0,-2-3 0,-1-4 0,6 4 0,-1-4 0,-2-3 0,0 0 233,4 4 1,0 0 0,-3-4-234,-6-6 0,-1-2 0,-3-1 180,3 1 1,-1-1-181,5 3 0,-1-1 0,-3 0 0,-1 0 0,-1-4 0,-1 1 0,4 15 0,-15-15 1124,-13 4-1124,8 4 0,2 3 0,5 12 0,1 7 0,5-2 0,15-15 0,-14 8 0,1-3 0,9-14 0,-15 15 0,-5-16 0,-15-3 0,0-16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AA5A1DD-2686-4D45-9E02-164BF71C9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B6E7B0-392E-46BA-999E-B6C37B186506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955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702CFD-075D-4674-B887-987FA41A1D77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Red crosses are observed values, curve is fitted Poisson regression curve (exponential), density distributions show probability of other realizations at the given NAP value (one distribution and </a:t>
            </a:r>
            <a:r>
              <a:rPr lang="en-US" altLang="en-US" i="1"/>
              <a:t>µ</a:t>
            </a:r>
            <a:r>
              <a:rPr lang="en-US" altLang="en-US"/>
              <a:t> for each observed value)</a:t>
            </a:r>
          </a:p>
        </p:txBody>
      </p:sp>
    </p:spTree>
    <p:extLst>
      <p:ext uri="{BB962C8B-B14F-4D97-AF65-F5344CB8AC3E}">
        <p14:creationId xmlns:p14="http://schemas.microsoft.com/office/powerpoint/2010/main" val="218373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**GO SLOWLY**</a:t>
            </a:r>
          </a:p>
          <a:p>
            <a:endParaRPr lang="en-US" altLang="en-US"/>
          </a:p>
          <a:p>
            <a:r>
              <a:rPr lang="en-US" altLang="en-US"/>
              <a:t>Expand on simpler concepts to build up general case</a:t>
            </a:r>
          </a:p>
          <a:p>
            <a:endParaRPr lang="en-US" altLang="en-US"/>
          </a:p>
          <a:p>
            <a:r>
              <a:rPr lang="en-US" altLang="en-US"/>
              <a:t>How does x affect y? -- linear regression</a:t>
            </a:r>
          </a:p>
          <a:p>
            <a:r>
              <a:rPr lang="en-US" altLang="en-US"/>
              <a:t>How do some x’s affect y? – multiple linear regression</a:t>
            </a:r>
          </a:p>
          <a:p>
            <a:r>
              <a:rPr lang="en-US" altLang="en-US"/>
              <a:t>What if my data aren’t normal? – GLM</a:t>
            </a:r>
          </a:p>
          <a:p>
            <a:r>
              <a:rPr lang="en-US" altLang="en-US"/>
              <a:t>	specify the proper distribution for the response (e.g. binomial, Gamma, beta)	</a:t>
            </a:r>
          </a:p>
          <a:p>
            <a:r>
              <a:rPr lang="en-US" altLang="en-US"/>
              <a:t>	predictor function is linear</a:t>
            </a:r>
          </a:p>
          <a:p>
            <a:r>
              <a:rPr lang="en-US" altLang="en-US"/>
              <a:t>	link function connects the predictor to the scale of the response (e.g. use logit link to connect the linear predictor to a probability (between 0 and 1)</a:t>
            </a:r>
          </a:p>
          <a:p>
            <a:r>
              <a:rPr lang="en-US" altLang="en-US"/>
              <a:t>What if the relationships aren’t linear? – GAM</a:t>
            </a:r>
          </a:p>
          <a:p>
            <a:r>
              <a:rPr lang="en-US" altLang="en-US"/>
              <a:t>	specify the proper distribution for the response (e.g. binomial, Gamma, beta)	</a:t>
            </a:r>
          </a:p>
          <a:p>
            <a:r>
              <a:rPr lang="en-US" altLang="en-US"/>
              <a:t>	predictor function adds together smooths (like a running moving average, curvy lines that smooth out some noise; e.g. temperature is not expected to be linear – it should have an optimal range)</a:t>
            </a:r>
          </a:p>
          <a:p>
            <a:r>
              <a:rPr lang="en-US" altLang="en-US"/>
              <a:t>	link function connects the predictor to the scale of the response (e.g. use logit link to connect the linear predictor to a probability (between 0 and 1)</a:t>
            </a:r>
          </a:p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FBC3FA-4062-41E9-9B36-48541FD10C7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82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442069-2998-4ACD-9AA2-EC97C3F2643C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1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DB04B7-29D6-46A8-B909-C617E21BC21B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90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B36212-C947-465D-BE2E-5687599FBD12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25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DBAC7-49CD-4BCC-884C-5F366F2F0C6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92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729B07-A6E0-4442-B9B9-B3B25866CDE0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24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74067-9E53-4A61-8CDC-7F370A4ADC12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7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B36212-C947-465D-BE2E-5687599FBD12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3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EC5310-BE13-4DCF-B622-C40D1D7F0F5E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77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4E5EE-F9C4-48FF-8D66-BA469401051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24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747776-4045-463E-B6E4-181BBBCC7B9D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61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FD5B0-635F-44FE-97C0-FA12EE11F326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Poisson models with log-links are often called log-linear models and are used for frequency data</a:t>
            </a:r>
          </a:p>
        </p:txBody>
      </p:sp>
    </p:spTree>
    <p:extLst>
      <p:ext uri="{BB962C8B-B14F-4D97-AF65-F5344CB8AC3E}">
        <p14:creationId xmlns:p14="http://schemas.microsoft.com/office/powerpoint/2010/main" val="27561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3991D-9917-42DA-B392-89A8B7341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65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88D8-7A61-4BF4-AF9D-9AD22CC8C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50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37FBE-0ADF-44DC-B8D4-9901B129D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41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Exploration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7C98-D816-499C-98C5-43C5D649A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F07A-A302-4C47-8DF1-2400FC248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2E13C-9BCE-489A-885C-FDC5E4CEC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2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0FB51-FFBD-4E87-BC97-5946D6470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1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24F4-A7E6-40C7-9D1D-3ACAACCAA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64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26F0-7B69-4AA9-837F-60133B2A5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4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412F-7DBC-4FC0-88CB-2A7349891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2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0A88-D2A0-4C31-AFC6-FF78BF4CB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10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7D84-806F-4D9E-9E18-9F5039F9B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12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72762C-284B-4B28-918A-879C3E5AF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</a:rPr>
              <a:t>End of semester Review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MAR 536 Biological Statistics II</a:t>
            </a:r>
          </a:p>
          <a:p>
            <a:pPr eaLnBrk="1" hangingPunct="1"/>
            <a:r>
              <a:rPr lang="en-US" altLang="en-US" sz="3200" dirty="0"/>
              <a:t>May 1st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Broad course topics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3690"/>
            <a:ext cx="8229600" cy="5794310"/>
          </a:xfrm>
        </p:spPr>
        <p:txBody>
          <a:bodyPr/>
          <a:lstStyle/>
          <a:p>
            <a:r>
              <a:rPr lang="en-US" dirty="0"/>
              <a:t>Building foundations</a:t>
            </a:r>
          </a:p>
          <a:p>
            <a:pPr lvl="1"/>
            <a:r>
              <a:rPr lang="en-US" sz="2600" dirty="0"/>
              <a:t>Probability, estimation, uncertainty, matrix algebra</a:t>
            </a:r>
          </a:p>
          <a:p>
            <a:pPr lvl="1"/>
            <a:r>
              <a:rPr lang="en-US" dirty="0"/>
              <a:t>Model evaluation, validation, model selection</a:t>
            </a:r>
          </a:p>
          <a:p>
            <a:pPr lvl="1"/>
            <a:r>
              <a:rPr lang="en-US" dirty="0"/>
              <a:t>Statistical computing</a:t>
            </a:r>
          </a:p>
          <a:p>
            <a:r>
              <a:rPr lang="en-US" dirty="0"/>
              <a:t>Linear modeling</a:t>
            </a:r>
          </a:p>
          <a:p>
            <a:pPr lvl="1"/>
            <a:r>
              <a:rPr lang="en-US" dirty="0"/>
              <a:t>Generalized linear models</a:t>
            </a:r>
          </a:p>
          <a:p>
            <a:pPr lvl="1"/>
            <a:r>
              <a:rPr lang="en-US" dirty="0"/>
              <a:t>Extensions - mixed effects, zero-inflated models, nonlinear terms, GAMs, spatial, …</a:t>
            </a:r>
          </a:p>
          <a:p>
            <a:r>
              <a:rPr lang="en-US" dirty="0"/>
              <a:t>Multivariate statistics</a:t>
            </a:r>
          </a:p>
          <a:p>
            <a:pPr lvl="1"/>
            <a:r>
              <a:rPr lang="en-US" dirty="0"/>
              <a:t>Ordination (PCA, etc.)</a:t>
            </a:r>
          </a:p>
          <a:p>
            <a:pPr lvl="1"/>
            <a:r>
              <a:rPr lang="en-US" dirty="0"/>
              <a:t>Classification (LDA, regression trees,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26F0-7B69-4AA9-837F-60133B2A58C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5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266-3364-F744-9667-FA467960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82A4-B846-F34B-A02D-51DBB63F6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you don’t understand how the golem processes information, then you can’t interpret the golem’s output”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McElreath</a:t>
            </a:r>
            <a:r>
              <a:rPr lang="en-US" dirty="0"/>
              <a:t> 2020, Chap 1.2)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D4B9E-5348-A943-904A-20133496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AEDC-C398-254E-9530-A82FEBB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7C2D5-DCDA-D34A-8BCA-244AF45B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0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19" y="1035698"/>
            <a:ext cx="8985381" cy="5822302"/>
          </a:xfrm>
        </p:spPr>
        <p:txBody>
          <a:bodyPr/>
          <a:lstStyle/>
          <a:p>
            <a:r>
              <a:rPr lang="en-US" dirty="0"/>
              <a:t>Aimed to give flavor of methods, &amp; equip students with skills/comfort to go forward in learning and applying advanced methods</a:t>
            </a:r>
          </a:p>
          <a:p>
            <a:r>
              <a:rPr lang="en-US" dirty="0"/>
              <a:t>More statistics courses / texts</a:t>
            </a:r>
          </a:p>
          <a:p>
            <a:pPr lvl="1"/>
            <a:r>
              <a:rPr lang="en-US" dirty="0"/>
              <a:t>Many topics could have their own course</a:t>
            </a:r>
          </a:p>
          <a:p>
            <a:pPr lvl="1"/>
            <a:r>
              <a:rPr lang="en-US" dirty="0"/>
              <a:t>Probability &amp; inferential statistics (look at stats departments)</a:t>
            </a:r>
          </a:p>
          <a:p>
            <a:pPr lvl="1"/>
            <a:r>
              <a:rPr lang="en-US" dirty="0"/>
              <a:t>Data science, statistical computing </a:t>
            </a:r>
          </a:p>
          <a:p>
            <a:pPr lvl="1"/>
            <a:r>
              <a:rPr lang="en-US" dirty="0"/>
              <a:t>Ecological modeling, advanced population models</a:t>
            </a:r>
          </a:p>
          <a:p>
            <a:pPr lvl="1"/>
            <a:r>
              <a:rPr lang="en-US" dirty="0"/>
              <a:t>Hierarchical modeling</a:t>
            </a:r>
          </a:p>
          <a:p>
            <a:pPr lvl="1"/>
            <a:r>
              <a:rPr lang="en-US" dirty="0"/>
              <a:t>Machine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87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5B8007-3BE2-A84D-8A45-EA580137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“There is only one test”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27491-8FDA-5141-8251-43981DC1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81763"/>
            <a:ext cx="8229600" cy="1720516"/>
          </a:xfrm>
        </p:spPr>
        <p:txBody>
          <a:bodyPr/>
          <a:lstStyle/>
          <a:p>
            <a:r>
              <a:rPr lang="en-US" sz="2800" dirty="0"/>
              <a:t>All statistical tests ask the same question:</a:t>
            </a:r>
          </a:p>
          <a:p>
            <a:pPr marL="0" indent="0">
              <a:buNone/>
            </a:pPr>
            <a:r>
              <a:rPr lang="en-US" sz="2400" dirty="0"/>
              <a:t>	"Is the apparent effect real, or is it due to chance?"</a:t>
            </a:r>
          </a:p>
          <a:p>
            <a:r>
              <a:rPr lang="en-US" sz="2800" dirty="0"/>
              <a:t>Differences lie in the assumptions &amp; simplifying approximations to compute p-values efficiently.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7DD29-A5C5-D94E-BF70-1B909A3F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183A0-20CB-9542-97EE-1ADECEF2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D3BDB-F06F-2941-BA6B-4827E10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412F-7DBC-4FC0-88CB-2A734989179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B6ED5FDA-422E-2E42-A75A-9C279CFA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" y="1022685"/>
            <a:ext cx="7546388" cy="33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A12603-96FE-C742-A535-12EE2AD5BCEC}"/>
              </a:ext>
            </a:extLst>
          </p:cNvPr>
          <p:cNvSpPr/>
          <p:nvPr/>
        </p:nvSpPr>
        <p:spPr>
          <a:xfrm>
            <a:off x="1888957" y="6435209"/>
            <a:ext cx="711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allendowney.blogspot.com</a:t>
            </a:r>
            <a:r>
              <a:rPr lang="en-US" dirty="0"/>
              <a:t>/2011/05/there-is-only-one-</a:t>
            </a:r>
            <a:r>
              <a:rPr lang="en-US" dirty="0" err="1"/>
              <a:t>test.html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4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93F355-8146-9944-BDA5-F72024E8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Statistical Rethinking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FCE08-6245-0449-8255-64F8646C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558589"/>
          </a:xfrm>
        </p:spPr>
        <p:txBody>
          <a:bodyPr/>
          <a:lstStyle/>
          <a:p>
            <a:r>
              <a:rPr lang="en-US" sz="2900" dirty="0"/>
              <a:t>Going beyond ‘significant’ effects &amp; recipes, develop statistical literacy</a:t>
            </a:r>
          </a:p>
          <a:p>
            <a:endParaRPr lang="en-US" sz="2900" dirty="0"/>
          </a:p>
          <a:p>
            <a:r>
              <a:rPr lang="en-US" sz="2900" dirty="0"/>
              <a:t>Specify hypotheses for explanations of data- construct models to test these.</a:t>
            </a:r>
          </a:p>
          <a:p>
            <a:r>
              <a:rPr lang="en-US" sz="2900" dirty="0"/>
              <a:t>Evaluate support in data for these models</a:t>
            </a:r>
          </a:p>
          <a:p>
            <a:r>
              <a:rPr lang="en-US" sz="2900" dirty="0"/>
              <a:t>Compare strength of evidence for alternative models</a:t>
            </a:r>
          </a:p>
          <a:p>
            <a:r>
              <a:rPr lang="en-US" sz="2900" dirty="0"/>
              <a:t>Make predictions based on statistical inference</a:t>
            </a:r>
          </a:p>
          <a:p>
            <a:r>
              <a:rPr lang="en-US" sz="2900" dirty="0"/>
              <a:t>Compute uncertainty associated with inference and predictions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81951-B424-5E46-A4CA-7DFC5EFE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2488-0379-3245-B780-A040569A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E3EC8-5795-CA42-908B-9FF9DABD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26F0-7B69-4AA9-837F-60133B2A58C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14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E0B91B-D944-4DAD-AB16-FA54CD8D808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Overview of Bivariate Methods</a:t>
            </a:r>
          </a:p>
        </p:txBody>
      </p:sp>
      <p:sp>
        <p:nvSpPr>
          <p:cNvPr id="38918" name="AutoShape 3"/>
          <p:cNvSpPr>
            <a:spLocks noChangeArrowheads="1"/>
          </p:cNvSpPr>
          <p:nvPr/>
        </p:nvSpPr>
        <p:spPr bwMode="auto">
          <a:xfrm>
            <a:off x="3924300" y="19812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Exploration</a:t>
            </a:r>
          </a:p>
        </p:txBody>
      </p:sp>
      <p:sp>
        <p:nvSpPr>
          <p:cNvPr id="38919" name="AutoShape 4"/>
          <p:cNvSpPr>
            <a:spLocks noChangeArrowheads="1"/>
          </p:cNvSpPr>
          <p:nvPr/>
        </p:nvSpPr>
        <p:spPr bwMode="auto">
          <a:xfrm>
            <a:off x="609600" y="1219200"/>
            <a:ext cx="2057400" cy="914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Transformation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response variable?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 explanatory variable?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residuals?</a:t>
            </a:r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2743200" y="1828800"/>
            <a:ext cx="11430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AutoShape 6"/>
          <p:cNvSpPr>
            <a:spLocks noChangeArrowheads="1"/>
          </p:cNvSpPr>
          <p:nvPr/>
        </p:nvSpPr>
        <p:spPr bwMode="auto">
          <a:xfrm>
            <a:off x="6248400" y="1219200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Normality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histograms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Q-Q plots</a:t>
            </a:r>
          </a:p>
        </p:txBody>
      </p:sp>
      <p:sp>
        <p:nvSpPr>
          <p:cNvPr id="38922" name="AutoShape 7"/>
          <p:cNvSpPr>
            <a:spLocks noChangeArrowheads="1"/>
          </p:cNvSpPr>
          <p:nvPr/>
        </p:nvSpPr>
        <p:spPr bwMode="auto">
          <a:xfrm>
            <a:off x="6324600" y="2362200"/>
            <a:ext cx="12192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Outliers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dotplots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boxplots</a:t>
            </a:r>
          </a:p>
        </p:txBody>
      </p:sp>
      <p:sp>
        <p:nvSpPr>
          <p:cNvPr id="38923" name="AutoShape 8"/>
          <p:cNvSpPr>
            <a:spLocks noChangeArrowheads="1"/>
          </p:cNvSpPr>
          <p:nvPr/>
        </p:nvSpPr>
        <p:spPr bwMode="auto">
          <a:xfrm>
            <a:off x="7696200" y="1295400"/>
            <a:ext cx="1219200" cy="1295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Collinearity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-pairplots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PCA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coplots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400"/>
              <a:t>Lattice plots</a:t>
            </a:r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 flipV="1">
            <a:off x="5257800" y="18288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 flipV="1">
            <a:off x="5257800" y="1981200"/>
            <a:ext cx="243840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5257800" y="2362200"/>
            <a:ext cx="9906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AutoShape 12"/>
          <p:cNvSpPr>
            <a:spLocks noChangeArrowheads="1"/>
          </p:cNvSpPr>
          <p:nvPr/>
        </p:nvSpPr>
        <p:spPr bwMode="auto">
          <a:xfrm>
            <a:off x="609600" y="34290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Regression</a:t>
            </a:r>
          </a:p>
        </p:txBody>
      </p:sp>
      <p:sp>
        <p:nvSpPr>
          <p:cNvPr id="38928" name="AutoShape 13"/>
          <p:cNvSpPr>
            <a:spLocks noChangeArrowheads="1"/>
          </p:cNvSpPr>
          <p:nvPr/>
        </p:nvSpPr>
        <p:spPr bwMode="auto">
          <a:xfrm>
            <a:off x="7543800" y="34290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Additive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Modeling</a:t>
            </a:r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 flipH="1">
            <a:off x="1905000" y="2667000"/>
            <a:ext cx="2057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Text Box 15"/>
          <p:cNvSpPr txBox="1">
            <a:spLocks noChangeArrowheads="1"/>
          </p:cNvSpPr>
          <p:nvPr/>
        </p:nvSpPr>
        <p:spPr bwMode="auto">
          <a:xfrm>
            <a:off x="2362200" y="3276600"/>
            <a:ext cx="1498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Linear relationships</a:t>
            </a:r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5181600" y="2667000"/>
            <a:ext cx="2362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Text Box 17"/>
          <p:cNvSpPr txBox="1">
            <a:spLocks noChangeArrowheads="1"/>
          </p:cNvSpPr>
          <p:nvPr/>
        </p:nvSpPr>
        <p:spPr bwMode="auto">
          <a:xfrm>
            <a:off x="5257800" y="3276600"/>
            <a:ext cx="172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Nonlinear relationships</a:t>
            </a:r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1981200" y="3733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4" name="Text Box 19"/>
          <p:cNvSpPr txBox="1">
            <a:spLocks noChangeArrowheads="1"/>
          </p:cNvSpPr>
          <p:nvPr/>
        </p:nvSpPr>
        <p:spPr bwMode="auto">
          <a:xfrm>
            <a:off x="3467100" y="3733800"/>
            <a:ext cx="2209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Verify linearity or  nonlinearlity</a:t>
            </a:r>
          </a:p>
        </p:txBody>
      </p:sp>
      <p:sp>
        <p:nvSpPr>
          <p:cNvPr id="38935" name="AutoShape 20"/>
          <p:cNvSpPr>
            <a:spLocks noChangeArrowheads="1"/>
          </p:cNvSpPr>
          <p:nvPr/>
        </p:nvSpPr>
        <p:spPr bwMode="auto">
          <a:xfrm>
            <a:off x="533400" y="5181600"/>
            <a:ext cx="1676400" cy="6858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Linear Modeling</a:t>
            </a:r>
          </a:p>
        </p:txBody>
      </p:sp>
      <p:sp>
        <p:nvSpPr>
          <p:cNvPr id="38936" name="AutoShape 21"/>
          <p:cNvSpPr>
            <a:spLocks noChangeArrowheads="1"/>
          </p:cNvSpPr>
          <p:nvPr/>
        </p:nvSpPr>
        <p:spPr bwMode="auto">
          <a:xfrm>
            <a:off x="7086600" y="5181600"/>
            <a:ext cx="1828800" cy="685800"/>
          </a:xfrm>
          <a:prstGeom prst="roundRect">
            <a:avLst>
              <a:gd name="adj" fmla="val 16667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Generalized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Additive Modeling</a:t>
            </a:r>
          </a:p>
        </p:txBody>
      </p:sp>
      <p:sp>
        <p:nvSpPr>
          <p:cNvPr id="38937" name="Line 22"/>
          <p:cNvSpPr>
            <a:spLocks noChangeShapeType="1"/>
          </p:cNvSpPr>
          <p:nvPr/>
        </p:nvSpPr>
        <p:spPr bwMode="auto">
          <a:xfrm>
            <a:off x="1219200" y="4114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8" name="Text Box 23"/>
          <p:cNvSpPr txBox="1">
            <a:spLocks noChangeArrowheads="1"/>
          </p:cNvSpPr>
          <p:nvPr/>
        </p:nvSpPr>
        <p:spPr bwMode="auto">
          <a:xfrm>
            <a:off x="12954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violation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homogeneity</a:t>
            </a:r>
          </a:p>
        </p:txBody>
      </p:sp>
      <p:sp>
        <p:nvSpPr>
          <p:cNvPr id="38939" name="Line 24"/>
          <p:cNvSpPr>
            <a:spLocks noChangeShapeType="1"/>
          </p:cNvSpPr>
          <p:nvPr/>
        </p:nvSpPr>
        <p:spPr bwMode="auto">
          <a:xfrm>
            <a:off x="8153400" y="41148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Text Box 25"/>
          <p:cNvSpPr txBox="1">
            <a:spLocks noChangeArrowheads="1"/>
          </p:cNvSpPr>
          <p:nvPr/>
        </p:nvSpPr>
        <p:spPr bwMode="auto">
          <a:xfrm>
            <a:off x="6934200" y="4343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violation of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homogeneity</a:t>
            </a:r>
          </a:p>
        </p:txBody>
      </p:sp>
      <p:sp>
        <p:nvSpPr>
          <p:cNvPr id="38941" name="Line 26"/>
          <p:cNvSpPr>
            <a:spLocks noChangeShapeType="1"/>
          </p:cNvSpPr>
          <p:nvPr/>
        </p:nvSpPr>
        <p:spPr bwMode="auto">
          <a:xfrm>
            <a:off x="1905000" y="4038600"/>
            <a:ext cx="51054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27"/>
          <p:cNvSpPr>
            <a:spLocks noChangeShapeType="1"/>
          </p:cNvSpPr>
          <p:nvPr/>
        </p:nvSpPr>
        <p:spPr bwMode="auto">
          <a:xfrm flipH="1">
            <a:off x="2209800" y="4038600"/>
            <a:ext cx="53340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90199-A603-4452-9114-FC6D114345C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Overview of Multivariate Methods</a:t>
            </a:r>
          </a:p>
        </p:txBody>
      </p:sp>
      <p:sp>
        <p:nvSpPr>
          <p:cNvPr id="40966" name="AutoShape 3"/>
          <p:cNvSpPr>
            <a:spLocks noChangeArrowheads="1"/>
          </p:cNvSpPr>
          <p:nvPr/>
        </p:nvSpPr>
        <p:spPr bwMode="auto">
          <a:xfrm>
            <a:off x="533400" y="12954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Exploration</a:t>
            </a: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4572000" y="1371600"/>
            <a:ext cx="1524000" cy="6858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not too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many zeros</a:t>
            </a:r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1828800" y="16002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533400" y="4038600"/>
            <a:ext cx="1066800" cy="6858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lots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zeros</a:t>
            </a:r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7315200" y="13716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Discriminant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6172200" y="160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21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known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group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membership</a:t>
            </a:r>
          </a:p>
        </p:txBody>
      </p:sp>
      <p:sp>
        <p:nvSpPr>
          <p:cNvPr id="40973" name="AutoShape 10"/>
          <p:cNvSpPr>
            <a:spLocks noChangeArrowheads="1"/>
          </p:cNvSpPr>
          <p:nvPr/>
        </p:nvSpPr>
        <p:spPr bwMode="auto">
          <a:xfrm>
            <a:off x="2667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Principal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Component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 flipH="1">
            <a:off x="3962400" y="19050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relationships</a:t>
            </a:r>
          </a:p>
        </p:txBody>
      </p:sp>
      <p:sp>
        <p:nvSpPr>
          <p:cNvPr id="40976" name="AutoShape 13"/>
          <p:cNvSpPr>
            <a:spLocks noChangeArrowheads="1"/>
          </p:cNvSpPr>
          <p:nvPr/>
        </p:nvSpPr>
        <p:spPr bwMode="auto">
          <a:xfrm>
            <a:off x="3200400" y="32004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77" name="Line 14"/>
          <p:cNvSpPr>
            <a:spLocks noChangeShapeType="1"/>
          </p:cNvSpPr>
          <p:nvPr/>
        </p:nvSpPr>
        <p:spPr bwMode="auto">
          <a:xfrm flipH="1">
            <a:off x="4419600" y="21336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Text Box 15"/>
          <p:cNvSpPr txBox="1">
            <a:spLocks noChangeArrowheads="1"/>
          </p:cNvSpPr>
          <p:nvPr/>
        </p:nvSpPr>
        <p:spPr bwMode="auto">
          <a:xfrm>
            <a:off x="4419600" y="2514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5181600" y="3124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Redundancy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 flipH="1">
            <a:off x="5867400" y="2057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Text Box 18"/>
          <p:cNvSpPr txBox="1">
            <a:spLocks noChangeArrowheads="1"/>
          </p:cNvSpPr>
          <p:nvPr/>
        </p:nvSpPr>
        <p:spPr bwMode="auto">
          <a:xfrm>
            <a:off x="5867400" y="251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467600" y="2971800"/>
            <a:ext cx="13716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Canonical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65532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6400800" y="3276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1066800" y="1981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Text Box 23"/>
          <p:cNvSpPr txBox="1">
            <a:spLocks noChangeArrowheads="1"/>
          </p:cNvSpPr>
          <p:nvPr/>
        </p:nvSpPr>
        <p:spPr bwMode="auto">
          <a:xfrm>
            <a:off x="1676400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variables</a:t>
            </a:r>
          </a:p>
        </p:txBody>
      </p:sp>
      <p:sp>
        <p:nvSpPr>
          <p:cNvPr id="40987" name="Text Box 24"/>
          <p:cNvSpPr txBox="1">
            <a:spLocks noChangeArrowheads="1"/>
          </p:cNvSpPr>
          <p:nvPr/>
        </p:nvSpPr>
        <p:spPr bwMode="auto">
          <a:xfrm>
            <a:off x="25146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8" name="AutoShape 25"/>
          <p:cNvSpPr>
            <a:spLocks noChangeArrowheads="1"/>
          </p:cNvSpPr>
          <p:nvPr/>
        </p:nvSpPr>
        <p:spPr bwMode="auto">
          <a:xfrm>
            <a:off x="3276600" y="4114800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R-Technique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Principle Coordinate Analysis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Nonmetric Multidimensional Scaling</a:t>
            </a:r>
          </a:p>
        </p:txBody>
      </p:sp>
      <p:sp>
        <p:nvSpPr>
          <p:cNvPr id="40989" name="Line 26"/>
          <p:cNvSpPr>
            <a:spLocks noChangeShapeType="1"/>
          </p:cNvSpPr>
          <p:nvPr/>
        </p:nvSpPr>
        <p:spPr bwMode="auto">
          <a:xfrm>
            <a:off x="16002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AutoShape 27"/>
          <p:cNvSpPr>
            <a:spLocks noChangeArrowheads="1"/>
          </p:cNvSpPr>
          <p:nvPr/>
        </p:nvSpPr>
        <p:spPr bwMode="auto">
          <a:xfrm>
            <a:off x="1066800" y="5410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Q-Technique</a:t>
            </a:r>
            <a:endParaRPr lang="en-US" altLang="en-US" sz="1200"/>
          </a:p>
        </p:txBody>
      </p:sp>
      <p:sp>
        <p:nvSpPr>
          <p:cNvPr id="40991" name="Text Box 28"/>
          <p:cNvSpPr txBox="1">
            <a:spLocks noChangeArrowheads="1"/>
          </p:cNvSpPr>
          <p:nvPr/>
        </p:nvSpPr>
        <p:spPr bwMode="auto">
          <a:xfrm>
            <a:off x="1524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observations</a:t>
            </a:r>
          </a:p>
        </p:txBody>
      </p:sp>
      <p:sp>
        <p:nvSpPr>
          <p:cNvPr id="40992" name="Line 29"/>
          <p:cNvSpPr>
            <a:spLocks noChangeShapeType="1"/>
          </p:cNvSpPr>
          <p:nvPr/>
        </p:nvSpPr>
        <p:spPr bwMode="auto">
          <a:xfrm>
            <a:off x="1371600" y="4724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Line 30"/>
          <p:cNvSpPr>
            <a:spLocks noChangeShapeType="1"/>
          </p:cNvSpPr>
          <p:nvPr/>
        </p:nvSpPr>
        <p:spPr bwMode="auto">
          <a:xfrm>
            <a:off x="2362200" y="563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AutoShape 31"/>
          <p:cNvSpPr>
            <a:spLocks noChangeArrowheads="1"/>
          </p:cNvSpPr>
          <p:nvPr/>
        </p:nvSpPr>
        <p:spPr bwMode="auto">
          <a:xfrm>
            <a:off x="4038600" y="5334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Mantel test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Analysis of Similarities</a:t>
            </a:r>
            <a:endParaRPr lang="en-US" altLang="en-US"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F0DA7D-0840-43AE-8854-C7F83A1DF62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Description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3163"/>
            <a:ext cx="9144000" cy="52085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Student-led learning in statistical analysis of ecological data. </a:t>
            </a:r>
          </a:p>
          <a:p>
            <a:pPr lvl="1" eaLnBrk="1" hangingPunct="1"/>
            <a:r>
              <a:rPr lang="en-US" altLang="en-US" sz="2400" dirty="0"/>
              <a:t>G</a:t>
            </a:r>
            <a:r>
              <a:rPr lang="en-US" altLang="en-US" sz="2400" u="sng" dirty="0"/>
              <a:t>uided learning </a:t>
            </a:r>
            <a:r>
              <a:rPr lang="en-US" altLang="en-US" sz="2400" dirty="0"/>
              <a:t>in advanced statistical analysis, as applied to ecological research and other fields of marine science. </a:t>
            </a:r>
          </a:p>
          <a:p>
            <a:pPr lvl="1" eaLnBrk="1" hangingPunct="1"/>
            <a:r>
              <a:rPr lang="en-US" altLang="en-US" sz="2400" u="sng" dirty="0"/>
              <a:t>Advanced concepts </a:t>
            </a:r>
            <a:r>
              <a:rPr lang="en-US" altLang="en-US" sz="2400" dirty="0"/>
              <a:t>in probability, hypothesis testing, and estimation will be presented by students, including analyses of example data sets and problems. </a:t>
            </a:r>
          </a:p>
          <a:p>
            <a:pPr lvl="1" eaLnBrk="1" hangingPunct="1"/>
            <a:r>
              <a:rPr lang="en-US" altLang="en-US" sz="2400" dirty="0"/>
              <a:t>Students will be required to learn and present topics to the class that are relevant to their graduate research, and complete a class project.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 computer lab, focused on introductory and intermediate programming and analysis using 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"/>
            <a:ext cx="9144000" cy="6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082675"/>
            <a:ext cx="47688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BCEBE-2DD3-4331-A937-A238606710B9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Review: Linear Regression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Implications of linear regression assumptions:</a:t>
            </a:r>
          </a:p>
          <a:p>
            <a:pPr lvl="1" eaLnBrk="1" hangingPunct="1"/>
            <a:r>
              <a:rPr lang="en-US" altLang="en-US" sz="2400" dirty="0"/>
              <a:t>Species richness is expected to be zero at NAP ~2.4.</a:t>
            </a:r>
          </a:p>
          <a:p>
            <a:pPr lvl="1" eaLnBrk="1" hangingPunct="1"/>
            <a:r>
              <a:rPr lang="en-US" altLang="en-US" sz="2400" dirty="0"/>
              <a:t>Large probability of negative richness at even intermediate NAP levels</a:t>
            </a:r>
          </a:p>
          <a:p>
            <a:pPr lvl="1" eaLnBrk="1" hangingPunct="1"/>
            <a:r>
              <a:rPr lang="en-US" altLang="en-US" sz="2400" dirty="0"/>
              <a:t>Unequal variances</a:t>
            </a:r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5081588" y="5005388"/>
            <a:ext cx="4062412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74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6576" r="25345" b="13577"/>
          <a:stretch>
            <a:fillRect/>
          </a:stretch>
        </p:blipFill>
        <p:spPr bwMode="auto">
          <a:xfrm rot="5400000">
            <a:off x="6503194" y="4217194"/>
            <a:ext cx="453548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144906-9941-4034-8855-24FF7E9AC16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Model Validation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3902075" cy="5257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Important model assumptions need to be inspected:</a:t>
            </a:r>
          </a:p>
          <a:p>
            <a:pPr lvl="1" eaLnBrk="1" hangingPunct="1"/>
            <a:r>
              <a:rPr lang="en-US" altLang="en-US" sz="2400" dirty="0"/>
              <a:t>Scatterplot of residuals on fitted values and scale-location plot show unequal variance.</a:t>
            </a:r>
          </a:p>
          <a:p>
            <a:pPr lvl="1" eaLnBrk="1" hangingPunct="1"/>
            <a:r>
              <a:rPr lang="en-US" altLang="en-US" sz="2400" dirty="0"/>
              <a:t>Q-Q plot shows non-normality</a:t>
            </a:r>
          </a:p>
          <a:p>
            <a:pPr lvl="1" eaLnBrk="1" hangingPunct="1"/>
            <a:r>
              <a:rPr lang="en-US" altLang="en-US" sz="2400" dirty="0"/>
              <a:t>Cook’s distance indicates influential observations.</a:t>
            </a:r>
          </a:p>
          <a:p>
            <a:pPr lvl="1" eaLnBrk="1" hangingPunct="1"/>
            <a:endParaRPr lang="en-US" altLang="en-US" sz="2400" dirty="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1147763"/>
            <a:ext cx="5332412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6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B0F978-D331-4D12-9630-1B717231D043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Generalized Linear Models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/>
              <a:t>Attempt to accommodate variance heterogeneity and non-normal behavior by offering a range of distributional types that cover common mean-variance relationships</a:t>
            </a:r>
          </a:p>
          <a:p>
            <a:pPr lvl="1" eaLnBrk="1" hangingPunct="1"/>
            <a:r>
              <a:rPr lang="en-US" altLang="en-US" dirty="0"/>
              <a:t>useful for obviously non-normal data</a:t>
            </a:r>
          </a:p>
          <a:p>
            <a:pPr lvl="1" eaLnBrk="1" hangingPunct="1"/>
            <a:r>
              <a:rPr lang="en-US" altLang="en-US" dirty="0"/>
              <a:t>provide alternatives to data transformation; e.g.,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’ = log(</a:t>
            </a:r>
            <a:r>
              <a:rPr lang="en-US" altLang="en-US" i="1" dirty="0"/>
              <a:t>Y </a:t>
            </a:r>
            <a:r>
              <a:rPr lang="en-US" altLang="en-US" dirty="0"/>
              <a:t>+ </a:t>
            </a:r>
            <a:r>
              <a:rPr lang="en-US" altLang="en-US" i="1" dirty="0"/>
              <a:t>c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first defined by </a:t>
            </a:r>
            <a:r>
              <a:rPr lang="en-US" altLang="en-US" dirty="0" err="1"/>
              <a:t>Nelder</a:t>
            </a:r>
            <a:r>
              <a:rPr lang="en-US" altLang="en-US" dirty="0"/>
              <a:t> and </a:t>
            </a:r>
            <a:r>
              <a:rPr lang="en-US" altLang="en-US" dirty="0" err="1"/>
              <a:t>Wedderburn</a:t>
            </a:r>
            <a:r>
              <a:rPr lang="en-US" altLang="en-US" dirty="0"/>
              <a:t> (1972)</a:t>
            </a:r>
          </a:p>
          <a:p>
            <a:pPr marL="914400" lvl="2" indent="0" eaLnBrk="1" hangingPunct="1">
              <a:buNone/>
            </a:pPr>
            <a:r>
              <a:rPr lang="en-US" altLang="en-US" dirty="0"/>
              <a:t>(but principles extend earlier)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225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B5AE4-0EBF-4D54-BD4A-A4B17203BCA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graphicFrame>
        <p:nvGraphicFramePr>
          <p:cNvPr id="3687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1295400"/>
          <a:ext cx="4648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500" imgH="2362200" progId="Equation.3">
                  <p:embed/>
                </p:oleObj>
              </mc:Choice>
              <mc:Fallback>
                <p:oleObj name="Equation" r:id="rId3" imgW="2349500" imgH="236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6482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-53975" y="1231900"/>
            <a:ext cx="470376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link function  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Log link for Poisson: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Distributional assumption: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Model:</a:t>
            </a:r>
          </a:p>
          <a:p>
            <a:pPr lvl="1" eaLnBrk="1" hangingPunct="1"/>
            <a:endParaRPr lang="en-US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>
                <a:cs typeface="Arial" panose="020B0604020202020204" pitchFamily="34" charset="0"/>
              </a:rPr>
              <a:t>Expected: </a:t>
            </a:r>
          </a:p>
        </p:txBody>
      </p:sp>
    </p:spTree>
    <p:extLst>
      <p:ext uri="{BB962C8B-B14F-4D97-AF65-F5344CB8AC3E}">
        <p14:creationId xmlns:p14="http://schemas.microsoft.com/office/powerpoint/2010/main" val="61626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GLM/Poisson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84C4A-155A-4206-86A0-D9F9EE26209D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Poisson Regression</a:t>
            </a:r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4495800" cy="52578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lvl="1" eaLnBrk="1" hangingPunct="1"/>
            <a:endParaRPr lang="en-US" altLang="en-US" sz="2400"/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0"/>
          <a:stretch>
            <a:fillRect/>
          </a:stretch>
        </p:blipFill>
        <p:spPr bwMode="auto">
          <a:xfrm>
            <a:off x="-114300" y="1082675"/>
            <a:ext cx="8558213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309563" y="5880100"/>
            <a:ext cx="88344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 negative fitted values, negative realizations not possible</a:t>
            </a:r>
          </a:p>
        </p:txBody>
      </p:sp>
    </p:spTree>
    <p:extLst>
      <p:ext uri="{BB962C8B-B14F-4D97-AF65-F5344CB8AC3E}">
        <p14:creationId xmlns:p14="http://schemas.microsoft.com/office/powerpoint/2010/main" val="222529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7"/>
          <p:cNvGrpSpPr>
            <a:grpSpLocks/>
          </p:cNvGrpSpPr>
          <p:nvPr/>
        </p:nvGrpSpPr>
        <p:grpSpPr bwMode="auto">
          <a:xfrm>
            <a:off x="7058025" y="3759200"/>
            <a:ext cx="2039938" cy="2192338"/>
            <a:chOff x="7255952" y="4648200"/>
            <a:chExt cx="2040448" cy="2192848"/>
          </a:xfrm>
        </p:grpSpPr>
        <p:pic>
          <p:nvPicPr>
            <p:cNvPr id="727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5952" y="4800600"/>
              <a:ext cx="2040448" cy="204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457990" y="4648200"/>
              <a:ext cx="457314" cy="3810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2669" y="1719618"/>
            <a:ext cx="8229600" cy="4517159"/>
          </a:xfrm>
          <a:blipFill rotWithShape="0">
            <a:blip r:embed="rId4"/>
            <a:stretch>
              <a:fillRect l="-1481" t="-377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270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Statistical Modeling</a:t>
            </a:r>
          </a:p>
        </p:txBody>
      </p:sp>
      <p:sp>
        <p:nvSpPr>
          <p:cNvPr id="6" name="Cloud Callout 5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How does x affect y?</a:t>
            </a:r>
          </a:p>
        </p:txBody>
      </p:sp>
      <p:sp>
        <p:nvSpPr>
          <p:cNvPr id="12" name="Cloud Callout 11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solidFill>
            <a:srgbClr val="FFEA6D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2"/>
                </a:solidFill>
              </a:rPr>
              <a:t>How do some x’s affect y?</a:t>
            </a:r>
          </a:p>
        </p:txBody>
      </p:sp>
      <p:sp>
        <p:nvSpPr>
          <p:cNvPr id="13" name="Cloud Callout 12"/>
          <p:cNvSpPr/>
          <p:nvPr/>
        </p:nvSpPr>
        <p:spPr>
          <a:xfrm rot="408970" flipH="1">
            <a:off x="5745163" y="1763713"/>
            <a:ext cx="2971800" cy="1981200"/>
          </a:xfrm>
          <a:prstGeom prst="cloudCallou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2"/>
                </a:solidFill>
              </a:rPr>
              <a:t>What if my data aren’t normal?</a:t>
            </a:r>
          </a:p>
        </p:txBody>
      </p:sp>
      <p:sp>
        <p:nvSpPr>
          <p:cNvPr id="14" name="Cloud Callout 13"/>
          <p:cNvSpPr/>
          <p:nvPr/>
        </p:nvSpPr>
        <p:spPr>
          <a:xfrm rot="408970" flipH="1">
            <a:off x="5745163" y="1778000"/>
            <a:ext cx="2971800" cy="1981200"/>
          </a:xfrm>
          <a:prstGeom prst="cloudCallout">
            <a:avLst/>
          </a:prstGeom>
          <a:solidFill>
            <a:srgbClr val="FFE64B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2"/>
                </a:solidFill>
              </a:rPr>
              <a:t>What if the </a:t>
            </a:r>
            <a:r>
              <a:rPr lang="en-US" sz="2400" dirty="0">
                <a:solidFill>
                  <a:schemeClr val="tx2"/>
                </a:solidFill>
              </a:rPr>
              <a:t>relationships</a:t>
            </a:r>
            <a:r>
              <a:rPr lang="en-US" sz="2600" dirty="0">
                <a:solidFill>
                  <a:schemeClr val="tx2"/>
                </a:solidFill>
              </a:rPr>
              <a:t> aren’t linear?</a:t>
            </a:r>
          </a:p>
        </p:txBody>
      </p:sp>
      <p:sp>
        <p:nvSpPr>
          <p:cNvPr id="727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46735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5C2538-4D00-4DEC-9D3F-42B3FC6871C5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624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624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ED0E7F-BD27-4EB4-8C0F-A7293D5A12F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Model Selection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eaLnBrk="1" hangingPunct="1"/>
            <a:r>
              <a:rPr lang="en-US" altLang="en-US" sz="2400"/>
              <a:t>Finding the best set of explanatory variables is subjective unless a criterion is specified.</a:t>
            </a:r>
          </a:p>
          <a:p>
            <a:pPr eaLnBrk="1" hangingPunct="1"/>
            <a:r>
              <a:rPr lang="en-US" altLang="en-US" sz="2400"/>
              <a:t>All criteria are functions of goodness-of-fit (e.g., residual sum-of-squares), number of parameters (e.g., explanatory variables, </a:t>
            </a:r>
            <a:r>
              <a:rPr lang="en-US" altLang="en-US" sz="2400" i="1"/>
              <a:t>p</a:t>
            </a:r>
            <a:r>
              <a:rPr lang="en-US" altLang="en-US" sz="2400"/>
              <a:t>) and sample size (</a:t>
            </a:r>
            <a:r>
              <a:rPr lang="en-US" altLang="en-US" sz="2400" i="1"/>
              <a:t>n</a:t>
            </a:r>
            <a:r>
              <a:rPr lang="en-US" altLang="en-US" sz="2400"/>
              <a:t>)</a:t>
            </a:r>
          </a:p>
          <a:p>
            <a:pPr eaLnBrk="1" hangingPunct="1"/>
            <a:r>
              <a:rPr lang="en-US" altLang="en-US" sz="2400" u="sng"/>
              <a:t>Adjusted </a:t>
            </a:r>
            <a:r>
              <a:rPr lang="en-US" altLang="en-US" sz="2400" i="1" u="sng"/>
              <a:t>R</a:t>
            </a:r>
            <a:r>
              <a:rPr lang="en-US" altLang="en-US" sz="2400" u="sng" baseline="30000"/>
              <a:t>2</a:t>
            </a:r>
            <a:r>
              <a:rPr lang="en-US" altLang="en-US" sz="2400"/>
              <a:t> (portion of explained variance; larger values are better):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 u="sng"/>
              <a:t>Akaike Information Criterion</a:t>
            </a:r>
            <a:r>
              <a:rPr lang="en-US" altLang="en-US" sz="2400"/>
              <a:t> (model dispersion; smaller values are better):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265738"/>
            <a:ext cx="1731962" cy="159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247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0688" y="3783013"/>
          <a:ext cx="4670425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2000" imgH="1117600" progId="Equation.3">
                  <p:embed/>
                </p:oleObj>
              </mc:Choice>
              <mc:Fallback>
                <p:oleObj name="Equation" r:id="rId4" imgW="20320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783013"/>
                        <a:ext cx="4670425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3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365A0E-52A3-4372-AFB0-4A89182DF5AF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Model Selection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638"/>
            <a:ext cx="8229600" cy="5393094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Just like </a:t>
            </a:r>
            <a:r>
              <a:rPr lang="en-US" altLang="en-US" sz="2800" i="1" dirty="0"/>
              <a:t>R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, AIC should only be used as a general guide (e.g., can ‘accept’ non-significant effects).</a:t>
            </a:r>
          </a:p>
          <a:p>
            <a:pPr eaLnBrk="1" hangingPunct="1"/>
            <a:r>
              <a:rPr lang="en-US" altLang="en-US" sz="2800" i="1" dirty="0"/>
              <a:t>F</a:t>
            </a:r>
            <a:r>
              <a:rPr lang="en-US" altLang="en-US" sz="2800" dirty="0"/>
              <a:t>-tests, model fit, and residual patterns should also be considered.</a:t>
            </a:r>
          </a:p>
          <a:p>
            <a:pPr eaLnBrk="1" hangingPunct="1"/>
            <a:r>
              <a:rPr lang="en-US" altLang="en-US" sz="2800" dirty="0"/>
              <a:t>Selection criteria ignore multiple comparisons (i.e., type-I error) and co-linearity (assume independent explanatory variables).</a:t>
            </a:r>
          </a:p>
          <a:p>
            <a:pPr eaLnBrk="1" hangingPunct="1"/>
            <a:r>
              <a:rPr lang="en-US" altLang="en-US" sz="2800" dirty="0"/>
              <a:t>Partial linear regression can also be used to determine if an explanatory variable should be included in a  model.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153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90199-A603-4452-9114-FC6D114345C0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Overview of Multivariate Methods</a:t>
            </a:r>
          </a:p>
        </p:txBody>
      </p:sp>
      <p:sp>
        <p:nvSpPr>
          <p:cNvPr id="40966" name="AutoShape 3"/>
          <p:cNvSpPr>
            <a:spLocks noChangeArrowheads="1"/>
          </p:cNvSpPr>
          <p:nvPr/>
        </p:nvSpPr>
        <p:spPr bwMode="auto">
          <a:xfrm>
            <a:off x="533400" y="12954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Exploration</a:t>
            </a:r>
          </a:p>
        </p:txBody>
      </p:sp>
      <p:sp>
        <p:nvSpPr>
          <p:cNvPr id="40967" name="AutoShape 4"/>
          <p:cNvSpPr>
            <a:spLocks noChangeArrowheads="1"/>
          </p:cNvSpPr>
          <p:nvPr/>
        </p:nvSpPr>
        <p:spPr bwMode="auto">
          <a:xfrm>
            <a:off x="4572000" y="1371600"/>
            <a:ext cx="1524000" cy="6858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not too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many zeros</a:t>
            </a:r>
          </a:p>
        </p:txBody>
      </p:sp>
      <p:sp>
        <p:nvSpPr>
          <p:cNvPr id="40968" name="Line 5"/>
          <p:cNvSpPr>
            <a:spLocks noChangeShapeType="1"/>
          </p:cNvSpPr>
          <p:nvPr/>
        </p:nvSpPr>
        <p:spPr bwMode="auto">
          <a:xfrm>
            <a:off x="1828800" y="16002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533400" y="4038600"/>
            <a:ext cx="1066800" cy="6858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lots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1"/>
              <a:t>zeros</a:t>
            </a:r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7315200" y="13716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Discriminant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1" name="Line 8"/>
          <p:cNvSpPr>
            <a:spLocks noChangeShapeType="1"/>
          </p:cNvSpPr>
          <p:nvPr/>
        </p:nvSpPr>
        <p:spPr bwMode="auto">
          <a:xfrm>
            <a:off x="6172200" y="160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21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known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group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membership</a:t>
            </a:r>
          </a:p>
        </p:txBody>
      </p:sp>
      <p:sp>
        <p:nvSpPr>
          <p:cNvPr id="40973" name="AutoShape 10"/>
          <p:cNvSpPr>
            <a:spLocks noChangeArrowheads="1"/>
          </p:cNvSpPr>
          <p:nvPr/>
        </p:nvSpPr>
        <p:spPr bwMode="auto">
          <a:xfrm>
            <a:off x="2667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Principal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Component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Analysis</a:t>
            </a:r>
            <a:endParaRPr lang="en-US" altLang="en-US" sz="1200" b="1"/>
          </a:p>
        </p:txBody>
      </p:sp>
      <p:sp>
        <p:nvSpPr>
          <p:cNvPr id="40974" name="Line 11"/>
          <p:cNvSpPr>
            <a:spLocks noChangeShapeType="1"/>
          </p:cNvSpPr>
          <p:nvPr/>
        </p:nvSpPr>
        <p:spPr bwMode="auto">
          <a:xfrm flipH="1">
            <a:off x="3962400" y="19050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linear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relationships</a:t>
            </a:r>
          </a:p>
        </p:txBody>
      </p:sp>
      <p:sp>
        <p:nvSpPr>
          <p:cNvPr id="40976" name="AutoShape 13"/>
          <p:cNvSpPr>
            <a:spLocks noChangeArrowheads="1"/>
          </p:cNvSpPr>
          <p:nvPr/>
        </p:nvSpPr>
        <p:spPr bwMode="auto">
          <a:xfrm>
            <a:off x="3200400" y="32004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77" name="Line 14"/>
          <p:cNvSpPr>
            <a:spLocks noChangeShapeType="1"/>
          </p:cNvSpPr>
          <p:nvPr/>
        </p:nvSpPr>
        <p:spPr bwMode="auto">
          <a:xfrm flipH="1">
            <a:off x="4419600" y="21336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8" name="Text Box 15"/>
          <p:cNvSpPr txBox="1">
            <a:spLocks noChangeArrowheads="1"/>
          </p:cNvSpPr>
          <p:nvPr/>
        </p:nvSpPr>
        <p:spPr bwMode="auto">
          <a:xfrm>
            <a:off x="4419600" y="2514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5181600" y="3124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Redundancy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0" name="Line 17"/>
          <p:cNvSpPr>
            <a:spLocks noChangeShapeType="1"/>
          </p:cNvSpPr>
          <p:nvPr/>
        </p:nvSpPr>
        <p:spPr bwMode="auto">
          <a:xfrm flipH="1">
            <a:off x="5867400" y="2057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Text Box 18"/>
          <p:cNvSpPr txBox="1">
            <a:spLocks noChangeArrowheads="1"/>
          </p:cNvSpPr>
          <p:nvPr/>
        </p:nvSpPr>
        <p:spPr bwMode="auto">
          <a:xfrm>
            <a:off x="5867400" y="251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467600" y="2971800"/>
            <a:ext cx="13716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Canonical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Correspondence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Analysis</a:t>
            </a:r>
            <a:endParaRPr lang="en-US" altLang="en-US" sz="1200"/>
          </a:p>
        </p:txBody>
      </p:sp>
      <p:sp>
        <p:nvSpPr>
          <p:cNvPr id="40983" name="Line 20"/>
          <p:cNvSpPr>
            <a:spLocks noChangeShapeType="1"/>
          </p:cNvSpPr>
          <p:nvPr/>
        </p:nvSpPr>
        <p:spPr bwMode="auto">
          <a:xfrm>
            <a:off x="65532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Text Box 21"/>
          <p:cNvSpPr txBox="1">
            <a:spLocks noChangeArrowheads="1"/>
          </p:cNvSpPr>
          <p:nvPr/>
        </p:nvSpPr>
        <p:spPr bwMode="auto">
          <a:xfrm>
            <a:off x="6400800" y="3276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unimodal</a:t>
            </a:r>
          </a:p>
        </p:txBody>
      </p:sp>
      <p:sp>
        <p:nvSpPr>
          <p:cNvPr id="40985" name="Line 22"/>
          <p:cNvSpPr>
            <a:spLocks noChangeShapeType="1"/>
          </p:cNvSpPr>
          <p:nvPr/>
        </p:nvSpPr>
        <p:spPr bwMode="auto">
          <a:xfrm>
            <a:off x="1066800" y="1981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Text Box 23"/>
          <p:cNvSpPr txBox="1">
            <a:spLocks noChangeArrowheads="1"/>
          </p:cNvSpPr>
          <p:nvPr/>
        </p:nvSpPr>
        <p:spPr bwMode="auto">
          <a:xfrm>
            <a:off x="1676400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variables</a:t>
            </a:r>
          </a:p>
        </p:txBody>
      </p:sp>
      <p:sp>
        <p:nvSpPr>
          <p:cNvPr id="40987" name="Text Box 24"/>
          <p:cNvSpPr txBox="1">
            <a:spLocks noChangeArrowheads="1"/>
          </p:cNvSpPr>
          <p:nvPr/>
        </p:nvSpPr>
        <p:spPr bwMode="auto">
          <a:xfrm>
            <a:off x="25146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explanatory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variables</a:t>
            </a:r>
          </a:p>
        </p:txBody>
      </p:sp>
      <p:sp>
        <p:nvSpPr>
          <p:cNvPr id="40988" name="AutoShape 25"/>
          <p:cNvSpPr>
            <a:spLocks noChangeArrowheads="1"/>
          </p:cNvSpPr>
          <p:nvPr/>
        </p:nvSpPr>
        <p:spPr bwMode="auto">
          <a:xfrm>
            <a:off x="3276600" y="4114800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R-Technique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Principle Coordinate Analysis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/>
              <a:t>Nonmetric Multidimensional Scaling</a:t>
            </a:r>
          </a:p>
        </p:txBody>
      </p:sp>
      <p:sp>
        <p:nvSpPr>
          <p:cNvPr id="40989" name="Line 26"/>
          <p:cNvSpPr>
            <a:spLocks noChangeShapeType="1"/>
          </p:cNvSpPr>
          <p:nvPr/>
        </p:nvSpPr>
        <p:spPr bwMode="auto">
          <a:xfrm>
            <a:off x="16002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0" name="AutoShape 27"/>
          <p:cNvSpPr>
            <a:spLocks noChangeArrowheads="1"/>
          </p:cNvSpPr>
          <p:nvPr/>
        </p:nvSpPr>
        <p:spPr bwMode="auto">
          <a:xfrm>
            <a:off x="1066800" y="5410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Q-Technique</a:t>
            </a:r>
            <a:endParaRPr lang="en-US" altLang="en-US" sz="1200"/>
          </a:p>
        </p:txBody>
      </p:sp>
      <p:sp>
        <p:nvSpPr>
          <p:cNvPr id="40991" name="Text Box 28"/>
          <p:cNvSpPr txBox="1">
            <a:spLocks noChangeArrowheads="1"/>
          </p:cNvSpPr>
          <p:nvPr/>
        </p:nvSpPr>
        <p:spPr bwMode="auto">
          <a:xfrm>
            <a:off x="1524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i="1"/>
              <a:t>correlated observations</a:t>
            </a:r>
          </a:p>
        </p:txBody>
      </p:sp>
      <p:sp>
        <p:nvSpPr>
          <p:cNvPr id="40992" name="Line 29"/>
          <p:cNvSpPr>
            <a:spLocks noChangeShapeType="1"/>
          </p:cNvSpPr>
          <p:nvPr/>
        </p:nvSpPr>
        <p:spPr bwMode="auto">
          <a:xfrm>
            <a:off x="1371600" y="4724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Line 30"/>
          <p:cNvSpPr>
            <a:spLocks noChangeShapeType="1"/>
          </p:cNvSpPr>
          <p:nvPr/>
        </p:nvSpPr>
        <p:spPr bwMode="auto">
          <a:xfrm>
            <a:off x="2362200" y="563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AutoShape 31"/>
          <p:cNvSpPr>
            <a:spLocks noChangeArrowheads="1"/>
          </p:cNvSpPr>
          <p:nvPr/>
        </p:nvSpPr>
        <p:spPr bwMode="auto">
          <a:xfrm>
            <a:off x="4038600" y="5334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Mantel test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- Analysis of Similarities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0449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AB6EA5-3782-4469-ABA3-791D6F254CB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Course Objectives 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Self-learning in advanced quantitative concepts and methods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Familiarity with advanced statistical methods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Experience communicating advanced quantitative topics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/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/>
              <a:t>Experience in statistical programming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Multivariate statistics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3935" y="1035698"/>
            <a:ext cx="8742783" cy="5365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general types of problems:</a:t>
            </a:r>
          </a:p>
          <a:p>
            <a:r>
              <a:rPr lang="en-US" dirty="0"/>
              <a:t>Ordination</a:t>
            </a:r>
          </a:p>
          <a:p>
            <a:pPr lvl="1"/>
            <a:r>
              <a:rPr lang="en-US" dirty="0"/>
              <a:t>What are associations among variables?</a:t>
            </a:r>
          </a:p>
          <a:p>
            <a:pPr lvl="1"/>
            <a:r>
              <a:rPr lang="en-US" dirty="0"/>
              <a:t>How similar are ‘sites’ based on measurements of multiple variables?</a:t>
            </a:r>
          </a:p>
          <a:p>
            <a:pPr lvl="1"/>
            <a:r>
              <a:rPr lang="en-US" dirty="0"/>
              <a:t>How do similarities in response variables associate with environmental variables?</a:t>
            </a:r>
          </a:p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Do groupings in the data correspond to variance?</a:t>
            </a:r>
          </a:p>
          <a:p>
            <a:pPr lvl="1"/>
            <a:r>
              <a:rPr lang="en-US" dirty="0"/>
              <a:t>Can we separate data into groups based on similarities in observations of multiple variables?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E780-45ED-E341-8CD1-08EC449B3C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99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charset="0"/>
              </a:rPr>
              <a:t>Ordination </a:t>
            </a:r>
            <a:br>
              <a:rPr lang="en-US" sz="3600" dirty="0">
                <a:solidFill>
                  <a:schemeClr val="tx1"/>
                </a:solidFill>
                <a:latin typeface="Arial" charset="0"/>
              </a:rPr>
            </a:br>
            <a:r>
              <a:rPr lang="en-US" sz="3600" dirty="0">
                <a:solidFill>
                  <a:schemeClr val="tx1"/>
                </a:solidFill>
                <a:latin typeface="Arial" charset="0"/>
              </a:rPr>
              <a:t>e.g. Principal Components Analysis</a:t>
            </a:r>
          </a:p>
        </p:txBody>
      </p:sp>
      <p:sp>
        <p:nvSpPr>
          <p:cNvPr id="108547" name="Content Placeholder 5"/>
          <p:cNvSpPr>
            <a:spLocks noGrp="1"/>
          </p:cNvSpPr>
          <p:nvPr>
            <p:ph idx="1"/>
          </p:nvPr>
        </p:nvSpPr>
        <p:spPr>
          <a:xfrm>
            <a:off x="0" y="1362075"/>
            <a:ext cx="8826759" cy="4800600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Principal Components Analysis is a multivariate extension of bivariate statistical analysis.</a:t>
            </a:r>
          </a:p>
          <a:p>
            <a:r>
              <a:rPr lang="en-US" sz="2400" dirty="0">
                <a:latin typeface="Arial" charset="0"/>
              </a:rPr>
              <a:t>PCA helps to explore patterns in large datasets by deriving composite variables that explain the maximum variance as a function of measured variables but are uncorrelated.</a:t>
            </a:r>
          </a:p>
          <a:p>
            <a:pPr marL="457200" lvl="1" indent="0">
              <a:buNone/>
            </a:pPr>
            <a:r>
              <a:rPr lang="en-US" sz="2400" dirty="0">
                <a:latin typeface="Arial" charset="0"/>
              </a:rPr>
              <a:t>(Dimension reduction)</a:t>
            </a:r>
          </a:p>
          <a:p>
            <a:r>
              <a:rPr lang="en-US" sz="2400" dirty="0">
                <a:latin typeface="Arial" charset="0"/>
              </a:rPr>
              <a:t>Composite variables are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derived through </a:t>
            </a:r>
            <a:br>
              <a:rPr lang="en-US" sz="2400" dirty="0">
                <a:latin typeface="Arial" charset="0"/>
              </a:rPr>
            </a:br>
            <a:r>
              <a:rPr lang="en-US" sz="2400" dirty="0" err="1">
                <a:latin typeface="Arial" charset="0"/>
              </a:rPr>
              <a:t>eigenanalysis</a:t>
            </a:r>
            <a:r>
              <a:rPr lang="en-US" sz="2400" dirty="0">
                <a:latin typeface="Arial" charset="0"/>
              </a:rPr>
              <a:t>.</a:t>
            </a:r>
          </a:p>
          <a:p>
            <a:r>
              <a:rPr lang="en-US" sz="2400" dirty="0">
                <a:latin typeface="Arial" charset="0"/>
              </a:rPr>
              <a:t>There are as many Principal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Components as variables,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the first 2 or 3 are usually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done for visualization.</a:t>
            </a:r>
          </a:p>
        </p:txBody>
      </p:sp>
      <p:sp>
        <p:nvSpPr>
          <p:cNvPr id="10854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85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B44BA7-C8AE-164B-8A90-C7D031715781}" type="slidenum">
              <a:rPr lang="en-US" sz="1400">
                <a:solidFill>
                  <a:schemeClr val="bg1"/>
                </a:solidFill>
              </a:rPr>
              <a:pPr/>
              <a:t>31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29" y="4020716"/>
            <a:ext cx="4722471" cy="26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97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</a:rPr>
              <a:t>Discriminant Analysis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800" dirty="0"/>
              <a:t>Linear discriminant analysis (LDA) finds the linear combinations of the original variables that gives the best possible separation between known groups.</a:t>
            </a:r>
          </a:p>
          <a:p>
            <a:r>
              <a:rPr lang="en-US" sz="2800" dirty="0">
                <a:latin typeface="Arial" charset="0"/>
              </a:rPr>
              <a:t>Classify observations into groups </a:t>
            </a:r>
          </a:p>
          <a:p>
            <a:pPr lvl="1"/>
            <a:r>
              <a:rPr lang="en-US" sz="2400" dirty="0">
                <a:latin typeface="Arial" charset="0"/>
              </a:rPr>
              <a:t>Determine the most parsimonious way to classify groups</a:t>
            </a:r>
          </a:p>
          <a:p>
            <a:pPr lvl="1"/>
            <a:r>
              <a:rPr lang="en-US" sz="2400" dirty="0">
                <a:latin typeface="Arial" charset="0"/>
              </a:rPr>
              <a:t>Test classification accuracy</a:t>
            </a:r>
          </a:p>
          <a:p>
            <a:r>
              <a:rPr lang="en-US" sz="2800" dirty="0">
                <a:latin typeface="Arial" charset="0"/>
              </a:rPr>
              <a:t>Investigate differences among groups</a:t>
            </a:r>
          </a:p>
          <a:p>
            <a:pPr lvl="1"/>
            <a:r>
              <a:rPr lang="en-US" sz="2400" dirty="0">
                <a:latin typeface="Arial" charset="0"/>
              </a:rPr>
              <a:t>Identify variables that are different among groups</a:t>
            </a:r>
          </a:p>
          <a:p>
            <a:pPr lvl="1"/>
            <a:r>
              <a:rPr lang="en-US" sz="2400" dirty="0">
                <a:latin typeface="Arial" charset="0"/>
              </a:rPr>
              <a:t>Identify variables that are not as different among groups</a:t>
            </a:r>
          </a:p>
          <a:p>
            <a:endParaRPr lang="en-US" sz="2800" dirty="0">
              <a:latin typeface="Arial" charset="0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020B23-22C7-3548-BFEA-D1126CCCD029}" type="slidenum">
              <a:rPr lang="en-US" sz="1400">
                <a:solidFill>
                  <a:schemeClr val="bg1"/>
                </a:solidFill>
              </a:rPr>
              <a:pPr/>
              <a:t>32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43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PCA </a:t>
            </a:r>
            <a:r>
              <a:rPr lang="en-US" dirty="0" err="1">
                <a:solidFill>
                  <a:schemeClr val="tx1"/>
                </a:solidFill>
              </a:rPr>
              <a:t>vs</a:t>
            </a:r>
            <a:r>
              <a:rPr lang="en-US" dirty="0">
                <a:solidFill>
                  <a:schemeClr val="tx1"/>
                </a:solidFill>
              </a:rPr>
              <a:t> Discriminant Analysis</a:t>
            </a:r>
          </a:p>
        </p:txBody>
      </p:sp>
      <p:pic>
        <p:nvPicPr>
          <p:cNvPr id="8" name="Picture 7" descr="Screen Shot 2018-02-22 at 7.5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6" y="1675355"/>
            <a:ext cx="6698963" cy="43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Texts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635" y="103552"/>
            <a:ext cx="2860950" cy="4310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26" y="1143189"/>
            <a:ext cx="3047748" cy="457162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" y="103552"/>
            <a:ext cx="2713921" cy="4138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2" y="2715848"/>
            <a:ext cx="2857500" cy="40386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20F600C-4D4E-184A-9B37-46A11AA3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12" y="3095881"/>
            <a:ext cx="2441244" cy="35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5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D894C-D6F2-8EC3-9EAD-6CDD6506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6BECB-E9B8-D3CF-7A11-5094C7B6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189B9-8F9F-A1CE-8E43-5E7DBB1E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</a:t>
            </a:r>
            <a:fld id="{10BE412F-7DBC-4FC0-88CB-2A734989179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806AB-A45E-693A-54BF-F6A15527F6BB}"/>
              </a:ext>
            </a:extLst>
          </p:cNvPr>
          <p:cNvSpPr txBox="1"/>
          <p:nvPr/>
        </p:nvSpPr>
        <p:spPr>
          <a:xfrm>
            <a:off x="457200" y="1335505"/>
            <a:ext cx="17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46497-FBB3-636C-5A3E-05FA1C8BEA74}"/>
              </a:ext>
            </a:extLst>
          </p:cNvPr>
          <p:cNvSpPr txBox="1"/>
          <p:nvPr/>
        </p:nvSpPr>
        <p:spPr>
          <a:xfrm>
            <a:off x="669758" y="2013783"/>
            <a:ext cx="17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AAF45-228F-6E06-D344-79E29E6C3F58}"/>
              </a:ext>
            </a:extLst>
          </p:cNvPr>
          <p:cNvSpPr txBox="1"/>
          <p:nvPr/>
        </p:nvSpPr>
        <p:spPr>
          <a:xfrm>
            <a:off x="457200" y="2959768"/>
            <a:ext cx="145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0852E-87BE-0A8D-51DD-623B5C8C13A0}"/>
              </a:ext>
            </a:extLst>
          </p:cNvPr>
          <p:cNvSpPr txBox="1"/>
          <p:nvPr/>
        </p:nvSpPr>
        <p:spPr>
          <a:xfrm>
            <a:off x="2378242" y="953064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Likelihood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5C2FE-5D9C-5EDA-0AA7-35B1B73D1D18}"/>
              </a:ext>
            </a:extLst>
          </p:cNvPr>
          <p:cNvSpPr txBox="1"/>
          <p:nvPr/>
        </p:nvSpPr>
        <p:spPr>
          <a:xfrm>
            <a:off x="2737184" y="1936347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Generalized Linear 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3E129-EA7F-AF1C-36FD-0A46A6F97A6D}"/>
              </a:ext>
            </a:extLst>
          </p:cNvPr>
          <p:cNvSpPr txBox="1"/>
          <p:nvPr/>
        </p:nvSpPr>
        <p:spPr>
          <a:xfrm>
            <a:off x="4399548" y="1146358"/>
            <a:ext cx="95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A3D2D-59C7-3649-8227-CC01C7B2E26B}"/>
              </a:ext>
            </a:extLst>
          </p:cNvPr>
          <p:cNvSpPr txBox="1"/>
          <p:nvPr/>
        </p:nvSpPr>
        <p:spPr>
          <a:xfrm>
            <a:off x="4752473" y="1864281"/>
            <a:ext cx="950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Zero-inflated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2B5B0-1493-0CE1-BC2E-E3D94A58CAD4}"/>
              </a:ext>
            </a:extLst>
          </p:cNvPr>
          <p:cNvSpPr txBox="1"/>
          <p:nvPr/>
        </p:nvSpPr>
        <p:spPr>
          <a:xfrm>
            <a:off x="283743" y="4360211"/>
            <a:ext cx="17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exploration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D69FE-45BD-AB6B-23FF-ACACC3FDEE2C}"/>
              </a:ext>
            </a:extLst>
          </p:cNvPr>
          <p:cNvSpPr txBox="1"/>
          <p:nvPr/>
        </p:nvSpPr>
        <p:spPr>
          <a:xfrm>
            <a:off x="762000" y="6071115"/>
            <a:ext cx="17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visualization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E7DBB-E1CC-81FA-EE54-6A9BF5097650}"/>
              </a:ext>
            </a:extLst>
          </p:cNvPr>
          <p:cNvSpPr txBox="1"/>
          <p:nvPr/>
        </p:nvSpPr>
        <p:spPr>
          <a:xfrm>
            <a:off x="1311442" y="3887849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0EDB1-E7BF-7C76-E46F-BAD3DFEC60C6}"/>
              </a:ext>
            </a:extLst>
          </p:cNvPr>
          <p:cNvSpPr txBox="1"/>
          <p:nvPr/>
        </p:nvSpPr>
        <p:spPr>
          <a:xfrm>
            <a:off x="2185737" y="4931539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checking, validation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C7658F-A1A1-CC9E-6791-BC52A5718069}"/>
              </a:ext>
            </a:extLst>
          </p:cNvPr>
          <p:cNvSpPr txBox="1"/>
          <p:nvPr/>
        </p:nvSpPr>
        <p:spPr>
          <a:xfrm>
            <a:off x="2805366" y="5955537"/>
            <a:ext cx="324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Summarizing model 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523B80-685F-9BC5-223B-C97799011F66}"/>
              </a:ext>
            </a:extLst>
          </p:cNvPr>
          <p:cNvSpPr txBox="1"/>
          <p:nvPr/>
        </p:nvSpPr>
        <p:spPr>
          <a:xfrm>
            <a:off x="5474369" y="5228857"/>
            <a:ext cx="1307432" cy="38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B452A-968A-30E8-2670-720419DBAA5F}"/>
              </a:ext>
            </a:extLst>
          </p:cNvPr>
          <p:cNvSpPr txBox="1"/>
          <p:nvPr/>
        </p:nvSpPr>
        <p:spPr>
          <a:xfrm>
            <a:off x="3041983" y="3372839"/>
            <a:ext cx="170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A734DE-55AF-B429-8025-905BCF9A2139}"/>
              </a:ext>
            </a:extLst>
          </p:cNvPr>
          <p:cNvSpPr txBox="1"/>
          <p:nvPr/>
        </p:nvSpPr>
        <p:spPr>
          <a:xfrm>
            <a:off x="7062537" y="322540"/>
            <a:ext cx="162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D0BB8-CF8D-CABE-4351-1BD043E800B1}"/>
              </a:ext>
            </a:extLst>
          </p:cNvPr>
          <p:cNvSpPr txBox="1"/>
          <p:nvPr/>
        </p:nvSpPr>
        <p:spPr>
          <a:xfrm>
            <a:off x="6019800" y="869359"/>
            <a:ext cx="162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Prinicpal</a:t>
            </a:r>
            <a:r>
              <a:rPr lang="en-US" dirty="0"/>
              <a:t> Component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C91211-3A89-7993-3601-433CC7512E16}"/>
              </a:ext>
            </a:extLst>
          </p:cNvPr>
          <p:cNvSpPr txBox="1"/>
          <p:nvPr/>
        </p:nvSpPr>
        <p:spPr>
          <a:xfrm>
            <a:off x="6831932" y="2151816"/>
            <a:ext cx="155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Discriminant Function Analysis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AB0B0-383B-A15E-3B3B-DF4BCCBF9DAA}"/>
              </a:ext>
            </a:extLst>
          </p:cNvPr>
          <p:cNvSpPr txBox="1"/>
          <p:nvPr/>
        </p:nvSpPr>
        <p:spPr>
          <a:xfrm>
            <a:off x="5095375" y="2925329"/>
            <a:ext cx="131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Mixed effects models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626A7-B07E-EE95-B29A-442C2F5F8756}"/>
              </a:ext>
            </a:extLst>
          </p:cNvPr>
          <p:cNvSpPr txBox="1"/>
          <p:nvPr/>
        </p:nvSpPr>
        <p:spPr>
          <a:xfrm>
            <a:off x="4313321" y="4629246"/>
            <a:ext cx="130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Interpeting</a:t>
            </a:r>
            <a:r>
              <a:rPr lang="en-US" dirty="0"/>
              <a:t> statistical 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B84F8-7CE4-183B-FE12-8CA72B8CF788}"/>
              </a:ext>
            </a:extLst>
          </p:cNvPr>
          <p:cNvSpPr txBox="1"/>
          <p:nvPr/>
        </p:nvSpPr>
        <p:spPr>
          <a:xfrm>
            <a:off x="6172203" y="3736694"/>
            <a:ext cx="115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Spatial autocorrelation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CBFC5A-1B7F-E2CE-970D-AE2056E97C06}"/>
              </a:ext>
            </a:extLst>
          </p:cNvPr>
          <p:cNvSpPr txBox="1"/>
          <p:nvPr/>
        </p:nvSpPr>
        <p:spPr>
          <a:xfrm>
            <a:off x="7376363" y="4670990"/>
            <a:ext cx="155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Regression trees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AE92-C7CF-A2C4-CAA5-5BD2D223D772}"/>
              </a:ext>
            </a:extLst>
          </p:cNvPr>
          <p:cNvSpPr txBox="1"/>
          <p:nvPr/>
        </p:nvSpPr>
        <p:spPr>
          <a:xfrm>
            <a:off x="6172203" y="5986625"/>
            <a:ext cx="27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Functional programming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565DFF-56A6-52A4-DF11-662FF767E36C}"/>
              </a:ext>
            </a:extLst>
          </p:cNvPr>
          <p:cNvSpPr txBox="1"/>
          <p:nvPr/>
        </p:nvSpPr>
        <p:spPr>
          <a:xfrm>
            <a:off x="2737184" y="6512458"/>
            <a:ext cx="36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Reproducible scientific workflows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47056E-CCB4-113B-BAA8-F957412C05DC}"/>
              </a:ext>
            </a:extLst>
          </p:cNvPr>
          <p:cNvSpPr txBox="1"/>
          <p:nvPr/>
        </p:nvSpPr>
        <p:spPr>
          <a:xfrm>
            <a:off x="283743" y="5114323"/>
            <a:ext cx="17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wrangling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43A6FA-C552-ECB4-B614-37CFA66A7750}"/>
              </a:ext>
            </a:extLst>
          </p:cNvPr>
          <p:cNvSpPr txBox="1"/>
          <p:nvPr/>
        </p:nvSpPr>
        <p:spPr>
          <a:xfrm>
            <a:off x="2656975" y="4021125"/>
            <a:ext cx="151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Quantifying uncertainty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959FC5-EA78-1559-E0C0-7ED4DF79616D}"/>
              </a:ext>
            </a:extLst>
          </p:cNvPr>
          <p:cNvSpPr txBox="1"/>
          <p:nvPr/>
        </p:nvSpPr>
        <p:spPr>
          <a:xfrm>
            <a:off x="7644064" y="869359"/>
            <a:ext cx="149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PCoA</a:t>
            </a:r>
            <a:r>
              <a:rPr lang="en-US" dirty="0"/>
              <a:t>, CCA,</a:t>
            </a:r>
          </a:p>
          <a:p>
            <a:r>
              <a:rPr lang="en-US" dirty="0"/>
              <a:t>NMDS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4D6312-C5B8-562F-457F-F124609AD5F5}"/>
              </a:ext>
            </a:extLst>
          </p:cNvPr>
          <p:cNvSpPr txBox="1"/>
          <p:nvPr/>
        </p:nvSpPr>
        <p:spPr>
          <a:xfrm>
            <a:off x="3277428" y="2787611"/>
            <a:ext cx="147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90002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D894C-D6F2-8EC3-9EAD-6CDD6506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6BECB-E9B8-D3CF-7A11-5094C7B69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189B9-8F9F-A1CE-8E43-5E7DBB1E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</a:t>
            </a:r>
            <a:fld id="{10BE412F-7DBC-4FC0-88CB-2A734989179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806AB-A45E-693A-54BF-F6A15527F6BB}"/>
              </a:ext>
            </a:extLst>
          </p:cNvPr>
          <p:cNvSpPr txBox="1"/>
          <p:nvPr/>
        </p:nvSpPr>
        <p:spPr>
          <a:xfrm>
            <a:off x="457200" y="1335505"/>
            <a:ext cx="17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46497-FBB3-636C-5A3E-05FA1C8BEA74}"/>
              </a:ext>
            </a:extLst>
          </p:cNvPr>
          <p:cNvSpPr txBox="1"/>
          <p:nvPr/>
        </p:nvSpPr>
        <p:spPr>
          <a:xfrm>
            <a:off x="669758" y="2013783"/>
            <a:ext cx="17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AAF45-228F-6E06-D344-79E29E6C3F58}"/>
              </a:ext>
            </a:extLst>
          </p:cNvPr>
          <p:cNvSpPr txBox="1"/>
          <p:nvPr/>
        </p:nvSpPr>
        <p:spPr>
          <a:xfrm>
            <a:off x="457200" y="2959768"/>
            <a:ext cx="145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0852E-87BE-0A8D-51DD-623B5C8C13A0}"/>
              </a:ext>
            </a:extLst>
          </p:cNvPr>
          <p:cNvSpPr txBox="1"/>
          <p:nvPr/>
        </p:nvSpPr>
        <p:spPr>
          <a:xfrm>
            <a:off x="2378242" y="953064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Likelihood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5C2FE-5D9C-5EDA-0AA7-35B1B73D1D18}"/>
              </a:ext>
            </a:extLst>
          </p:cNvPr>
          <p:cNvSpPr txBox="1"/>
          <p:nvPr/>
        </p:nvSpPr>
        <p:spPr>
          <a:xfrm>
            <a:off x="2737184" y="1936347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Generalized Linear Modeling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3E129-EA7F-AF1C-36FD-0A46A6F97A6D}"/>
              </a:ext>
            </a:extLst>
          </p:cNvPr>
          <p:cNvSpPr txBox="1"/>
          <p:nvPr/>
        </p:nvSpPr>
        <p:spPr>
          <a:xfrm>
            <a:off x="4399548" y="1146358"/>
            <a:ext cx="95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A3D2D-59C7-3649-8227-CC01C7B2E26B}"/>
              </a:ext>
            </a:extLst>
          </p:cNvPr>
          <p:cNvSpPr txBox="1"/>
          <p:nvPr/>
        </p:nvSpPr>
        <p:spPr>
          <a:xfrm>
            <a:off x="4752473" y="1864281"/>
            <a:ext cx="950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Zero-inflated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2B5B0-1493-0CE1-BC2E-E3D94A58CAD4}"/>
              </a:ext>
            </a:extLst>
          </p:cNvPr>
          <p:cNvSpPr txBox="1"/>
          <p:nvPr/>
        </p:nvSpPr>
        <p:spPr>
          <a:xfrm>
            <a:off x="283743" y="4360211"/>
            <a:ext cx="17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exploration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5D69FE-45BD-AB6B-23FF-ACACC3FDEE2C}"/>
              </a:ext>
            </a:extLst>
          </p:cNvPr>
          <p:cNvSpPr txBox="1"/>
          <p:nvPr/>
        </p:nvSpPr>
        <p:spPr>
          <a:xfrm>
            <a:off x="762000" y="6071115"/>
            <a:ext cx="17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visualization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E7DBB-E1CC-81FA-EE54-6A9BF5097650}"/>
              </a:ext>
            </a:extLst>
          </p:cNvPr>
          <p:cNvSpPr txBox="1"/>
          <p:nvPr/>
        </p:nvSpPr>
        <p:spPr>
          <a:xfrm>
            <a:off x="1311442" y="3887849"/>
            <a:ext cx="140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0EDB1-E7BF-7C76-E46F-BAD3DFEC60C6}"/>
              </a:ext>
            </a:extLst>
          </p:cNvPr>
          <p:cNvSpPr txBox="1"/>
          <p:nvPr/>
        </p:nvSpPr>
        <p:spPr>
          <a:xfrm>
            <a:off x="2185737" y="4931539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checking, validation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C7658F-A1A1-CC9E-6791-BC52A5718069}"/>
              </a:ext>
            </a:extLst>
          </p:cNvPr>
          <p:cNvSpPr txBox="1"/>
          <p:nvPr/>
        </p:nvSpPr>
        <p:spPr>
          <a:xfrm>
            <a:off x="2805366" y="5955537"/>
            <a:ext cx="324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Summarizing model 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523B80-685F-9BC5-223B-C97799011F66}"/>
              </a:ext>
            </a:extLst>
          </p:cNvPr>
          <p:cNvSpPr txBox="1"/>
          <p:nvPr/>
        </p:nvSpPr>
        <p:spPr>
          <a:xfrm>
            <a:off x="5474369" y="5228857"/>
            <a:ext cx="1307432" cy="38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B452A-968A-30E8-2670-720419DBAA5F}"/>
              </a:ext>
            </a:extLst>
          </p:cNvPr>
          <p:cNvSpPr txBox="1"/>
          <p:nvPr/>
        </p:nvSpPr>
        <p:spPr>
          <a:xfrm>
            <a:off x="3277428" y="3456034"/>
            <a:ext cx="1706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A734DE-55AF-B429-8025-905BCF9A2139}"/>
              </a:ext>
            </a:extLst>
          </p:cNvPr>
          <p:cNvSpPr txBox="1"/>
          <p:nvPr/>
        </p:nvSpPr>
        <p:spPr>
          <a:xfrm>
            <a:off x="7062537" y="322540"/>
            <a:ext cx="162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BD0BB8-CF8D-CABE-4351-1BD043E800B1}"/>
              </a:ext>
            </a:extLst>
          </p:cNvPr>
          <p:cNvSpPr txBox="1"/>
          <p:nvPr/>
        </p:nvSpPr>
        <p:spPr>
          <a:xfrm>
            <a:off x="6019800" y="869359"/>
            <a:ext cx="162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Prinicpal</a:t>
            </a:r>
            <a:r>
              <a:rPr lang="en-US" dirty="0"/>
              <a:t> Component Analysis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C91211-3A89-7993-3601-433CC7512E16}"/>
              </a:ext>
            </a:extLst>
          </p:cNvPr>
          <p:cNvSpPr txBox="1"/>
          <p:nvPr/>
        </p:nvSpPr>
        <p:spPr>
          <a:xfrm>
            <a:off x="6831932" y="2151816"/>
            <a:ext cx="155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Discriminant Function Analysis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7AB0B0-383B-A15E-3B3B-DF4BCCBF9DAA}"/>
              </a:ext>
            </a:extLst>
          </p:cNvPr>
          <p:cNvSpPr txBox="1"/>
          <p:nvPr/>
        </p:nvSpPr>
        <p:spPr>
          <a:xfrm>
            <a:off x="5095375" y="2925329"/>
            <a:ext cx="131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Mixed effects models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626A7-B07E-EE95-B29A-442C2F5F8756}"/>
              </a:ext>
            </a:extLst>
          </p:cNvPr>
          <p:cNvSpPr txBox="1"/>
          <p:nvPr/>
        </p:nvSpPr>
        <p:spPr>
          <a:xfrm>
            <a:off x="4313321" y="4629246"/>
            <a:ext cx="130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Interpeting</a:t>
            </a:r>
            <a:r>
              <a:rPr lang="en-US" dirty="0"/>
              <a:t> statistical results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B84F8-7CE4-183B-FE12-8CA72B8CF788}"/>
              </a:ext>
            </a:extLst>
          </p:cNvPr>
          <p:cNvSpPr txBox="1"/>
          <p:nvPr/>
        </p:nvSpPr>
        <p:spPr>
          <a:xfrm>
            <a:off x="6172203" y="3736694"/>
            <a:ext cx="1155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Spatial autocorrelation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CBFC5A-1B7F-E2CE-970D-AE2056E97C06}"/>
              </a:ext>
            </a:extLst>
          </p:cNvPr>
          <p:cNvSpPr txBox="1"/>
          <p:nvPr/>
        </p:nvSpPr>
        <p:spPr>
          <a:xfrm>
            <a:off x="7376363" y="4670990"/>
            <a:ext cx="155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Regression trees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5FAE92-C7CF-A2C4-CAA5-5BD2D223D772}"/>
              </a:ext>
            </a:extLst>
          </p:cNvPr>
          <p:cNvSpPr txBox="1"/>
          <p:nvPr/>
        </p:nvSpPr>
        <p:spPr>
          <a:xfrm>
            <a:off x="6172203" y="5986625"/>
            <a:ext cx="27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Functional programming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565DFF-56A6-52A4-DF11-662FF767E36C}"/>
              </a:ext>
            </a:extLst>
          </p:cNvPr>
          <p:cNvSpPr txBox="1"/>
          <p:nvPr/>
        </p:nvSpPr>
        <p:spPr>
          <a:xfrm>
            <a:off x="2505170" y="6362331"/>
            <a:ext cx="36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Reproducible scientific workflows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47056E-CCB4-113B-BAA8-F957412C05DC}"/>
              </a:ext>
            </a:extLst>
          </p:cNvPr>
          <p:cNvSpPr txBox="1"/>
          <p:nvPr/>
        </p:nvSpPr>
        <p:spPr>
          <a:xfrm>
            <a:off x="283743" y="5114323"/>
            <a:ext cx="17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wrangling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43A6FA-C552-ECB4-B614-37CFA66A7750}"/>
              </a:ext>
            </a:extLst>
          </p:cNvPr>
          <p:cNvSpPr txBox="1"/>
          <p:nvPr/>
        </p:nvSpPr>
        <p:spPr>
          <a:xfrm>
            <a:off x="2656975" y="4021125"/>
            <a:ext cx="151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Quantifying uncertainty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99B934D-7904-CBE9-9665-AFD51234576D}"/>
              </a:ext>
            </a:extLst>
          </p:cNvPr>
          <p:cNvSpPr/>
          <p:nvPr/>
        </p:nvSpPr>
        <p:spPr>
          <a:xfrm>
            <a:off x="95515" y="4299045"/>
            <a:ext cx="8857416" cy="2688609"/>
          </a:xfrm>
          <a:custGeom>
            <a:avLst/>
            <a:gdLst>
              <a:gd name="connsiteX0" fmla="*/ 204736 w 8857416"/>
              <a:gd name="connsiteY0" fmla="*/ 2115403 h 2688609"/>
              <a:gd name="connsiteX1" fmla="*/ 177440 w 8857416"/>
              <a:gd name="connsiteY1" fmla="*/ 2019868 h 2688609"/>
              <a:gd name="connsiteX2" fmla="*/ 163792 w 8857416"/>
              <a:gd name="connsiteY2" fmla="*/ 1978925 h 2688609"/>
              <a:gd name="connsiteX3" fmla="*/ 136497 w 8857416"/>
              <a:gd name="connsiteY3" fmla="*/ 1869743 h 2688609"/>
              <a:gd name="connsiteX4" fmla="*/ 109201 w 8857416"/>
              <a:gd name="connsiteY4" fmla="*/ 1787856 h 2688609"/>
              <a:gd name="connsiteX5" fmla="*/ 95554 w 8857416"/>
              <a:gd name="connsiteY5" fmla="*/ 1719618 h 2688609"/>
              <a:gd name="connsiteX6" fmla="*/ 68258 w 8857416"/>
              <a:gd name="connsiteY6" fmla="*/ 1610436 h 2688609"/>
              <a:gd name="connsiteX7" fmla="*/ 40963 w 8857416"/>
              <a:gd name="connsiteY7" fmla="*/ 1433015 h 2688609"/>
              <a:gd name="connsiteX8" fmla="*/ 27315 w 8857416"/>
              <a:gd name="connsiteY8" fmla="*/ 1364776 h 2688609"/>
              <a:gd name="connsiteX9" fmla="*/ 13667 w 8857416"/>
              <a:gd name="connsiteY9" fmla="*/ 1241946 h 2688609"/>
              <a:gd name="connsiteX10" fmla="*/ 13667 w 8857416"/>
              <a:gd name="connsiteY10" fmla="*/ 272955 h 2688609"/>
              <a:gd name="connsiteX11" fmla="*/ 68258 w 8857416"/>
              <a:gd name="connsiteY11" fmla="*/ 150125 h 2688609"/>
              <a:gd name="connsiteX12" fmla="*/ 109201 w 8857416"/>
              <a:gd name="connsiteY12" fmla="*/ 109182 h 2688609"/>
              <a:gd name="connsiteX13" fmla="*/ 163792 w 8857416"/>
              <a:gd name="connsiteY13" fmla="*/ 27295 h 2688609"/>
              <a:gd name="connsiteX14" fmla="*/ 409452 w 8857416"/>
              <a:gd name="connsiteY14" fmla="*/ 0 h 2688609"/>
              <a:gd name="connsiteX15" fmla="*/ 627816 w 8857416"/>
              <a:gd name="connsiteY15" fmla="*/ 13648 h 2688609"/>
              <a:gd name="connsiteX16" fmla="*/ 764294 w 8857416"/>
              <a:gd name="connsiteY16" fmla="*/ 54591 h 2688609"/>
              <a:gd name="connsiteX17" fmla="*/ 805237 w 8857416"/>
              <a:gd name="connsiteY17" fmla="*/ 68239 h 2688609"/>
              <a:gd name="connsiteX18" fmla="*/ 846181 w 8857416"/>
              <a:gd name="connsiteY18" fmla="*/ 95534 h 2688609"/>
              <a:gd name="connsiteX19" fmla="*/ 941715 w 8857416"/>
              <a:gd name="connsiteY19" fmla="*/ 122830 h 2688609"/>
              <a:gd name="connsiteX20" fmla="*/ 982658 w 8857416"/>
              <a:gd name="connsiteY20" fmla="*/ 150125 h 2688609"/>
              <a:gd name="connsiteX21" fmla="*/ 1064545 w 8857416"/>
              <a:gd name="connsiteY21" fmla="*/ 177421 h 2688609"/>
              <a:gd name="connsiteX22" fmla="*/ 1146431 w 8857416"/>
              <a:gd name="connsiteY22" fmla="*/ 218364 h 2688609"/>
              <a:gd name="connsiteX23" fmla="*/ 1282909 w 8857416"/>
              <a:gd name="connsiteY23" fmla="*/ 245659 h 2688609"/>
              <a:gd name="connsiteX24" fmla="*/ 1378443 w 8857416"/>
              <a:gd name="connsiteY24" fmla="*/ 272955 h 2688609"/>
              <a:gd name="connsiteX25" fmla="*/ 1433034 w 8857416"/>
              <a:gd name="connsiteY25" fmla="*/ 286603 h 2688609"/>
              <a:gd name="connsiteX26" fmla="*/ 1514921 w 8857416"/>
              <a:gd name="connsiteY26" fmla="*/ 313898 h 2688609"/>
              <a:gd name="connsiteX27" fmla="*/ 1596807 w 8857416"/>
              <a:gd name="connsiteY27" fmla="*/ 368489 h 2688609"/>
              <a:gd name="connsiteX28" fmla="*/ 1692342 w 8857416"/>
              <a:gd name="connsiteY28" fmla="*/ 491319 h 2688609"/>
              <a:gd name="connsiteX29" fmla="*/ 1719637 w 8857416"/>
              <a:gd name="connsiteY29" fmla="*/ 532262 h 2688609"/>
              <a:gd name="connsiteX30" fmla="*/ 1746933 w 8857416"/>
              <a:gd name="connsiteY30" fmla="*/ 614149 h 2688609"/>
              <a:gd name="connsiteX31" fmla="*/ 1774228 w 8857416"/>
              <a:gd name="connsiteY31" fmla="*/ 709683 h 2688609"/>
              <a:gd name="connsiteX32" fmla="*/ 1801524 w 8857416"/>
              <a:gd name="connsiteY32" fmla="*/ 791570 h 2688609"/>
              <a:gd name="connsiteX33" fmla="*/ 1815172 w 8857416"/>
              <a:gd name="connsiteY33" fmla="*/ 1201003 h 2688609"/>
              <a:gd name="connsiteX34" fmla="*/ 1842467 w 8857416"/>
              <a:gd name="connsiteY34" fmla="*/ 1310185 h 2688609"/>
              <a:gd name="connsiteX35" fmla="*/ 1965297 w 8857416"/>
              <a:gd name="connsiteY35" fmla="*/ 1405719 h 2688609"/>
              <a:gd name="connsiteX36" fmla="*/ 2088127 w 8857416"/>
              <a:gd name="connsiteY36" fmla="*/ 1460310 h 2688609"/>
              <a:gd name="connsiteX37" fmla="*/ 2183661 w 8857416"/>
              <a:gd name="connsiteY37" fmla="*/ 1487606 h 2688609"/>
              <a:gd name="connsiteX38" fmla="*/ 2606742 w 8857416"/>
              <a:gd name="connsiteY38" fmla="*/ 1501254 h 2688609"/>
              <a:gd name="connsiteX39" fmla="*/ 2893345 w 8857416"/>
              <a:gd name="connsiteY39" fmla="*/ 1528549 h 2688609"/>
              <a:gd name="connsiteX40" fmla="*/ 3098061 w 8857416"/>
              <a:gd name="connsiteY40" fmla="*/ 1555845 h 2688609"/>
              <a:gd name="connsiteX41" fmla="*/ 3275482 w 8857416"/>
              <a:gd name="connsiteY41" fmla="*/ 1569492 h 2688609"/>
              <a:gd name="connsiteX42" fmla="*/ 3452903 w 8857416"/>
              <a:gd name="connsiteY42" fmla="*/ 1596788 h 2688609"/>
              <a:gd name="connsiteX43" fmla="*/ 3616676 w 8857416"/>
              <a:gd name="connsiteY43" fmla="*/ 1610436 h 2688609"/>
              <a:gd name="connsiteX44" fmla="*/ 3862336 w 8857416"/>
              <a:gd name="connsiteY44" fmla="*/ 1651379 h 2688609"/>
              <a:gd name="connsiteX45" fmla="*/ 3944222 w 8857416"/>
              <a:gd name="connsiteY45" fmla="*/ 1665027 h 2688609"/>
              <a:gd name="connsiteX46" fmla="*/ 4039757 w 8857416"/>
              <a:gd name="connsiteY46" fmla="*/ 1678674 h 2688609"/>
              <a:gd name="connsiteX47" fmla="*/ 4107995 w 8857416"/>
              <a:gd name="connsiteY47" fmla="*/ 1692322 h 2688609"/>
              <a:gd name="connsiteX48" fmla="*/ 4244473 w 8857416"/>
              <a:gd name="connsiteY48" fmla="*/ 1705970 h 2688609"/>
              <a:gd name="connsiteX49" fmla="*/ 4585667 w 8857416"/>
              <a:gd name="connsiteY49" fmla="*/ 1692322 h 2688609"/>
              <a:gd name="connsiteX50" fmla="*/ 4926861 w 8857416"/>
              <a:gd name="connsiteY50" fmla="*/ 1665027 h 2688609"/>
              <a:gd name="connsiteX51" fmla="*/ 5104282 w 8857416"/>
              <a:gd name="connsiteY51" fmla="*/ 1637731 h 2688609"/>
              <a:gd name="connsiteX52" fmla="*/ 5186169 w 8857416"/>
              <a:gd name="connsiteY52" fmla="*/ 1624083 h 2688609"/>
              <a:gd name="connsiteX53" fmla="*/ 5240760 w 8857416"/>
              <a:gd name="connsiteY53" fmla="*/ 1610436 h 2688609"/>
              <a:gd name="connsiteX54" fmla="*/ 5349942 w 8857416"/>
              <a:gd name="connsiteY54" fmla="*/ 1596788 h 2688609"/>
              <a:gd name="connsiteX55" fmla="*/ 5486419 w 8857416"/>
              <a:gd name="connsiteY55" fmla="*/ 1569492 h 2688609"/>
              <a:gd name="connsiteX56" fmla="*/ 5581954 w 8857416"/>
              <a:gd name="connsiteY56" fmla="*/ 1555845 h 2688609"/>
              <a:gd name="connsiteX57" fmla="*/ 5704784 w 8857416"/>
              <a:gd name="connsiteY57" fmla="*/ 1514901 h 2688609"/>
              <a:gd name="connsiteX58" fmla="*/ 5827613 w 8857416"/>
              <a:gd name="connsiteY58" fmla="*/ 1487606 h 2688609"/>
              <a:gd name="connsiteX59" fmla="*/ 5909500 w 8857416"/>
              <a:gd name="connsiteY59" fmla="*/ 1460310 h 2688609"/>
              <a:gd name="connsiteX60" fmla="*/ 5977739 w 8857416"/>
              <a:gd name="connsiteY60" fmla="*/ 1446662 h 2688609"/>
              <a:gd name="connsiteX61" fmla="*/ 6032330 w 8857416"/>
              <a:gd name="connsiteY61" fmla="*/ 1433015 h 2688609"/>
              <a:gd name="connsiteX62" fmla="*/ 6100569 w 8857416"/>
              <a:gd name="connsiteY62" fmla="*/ 1419367 h 2688609"/>
              <a:gd name="connsiteX63" fmla="*/ 6141512 w 8857416"/>
              <a:gd name="connsiteY63" fmla="*/ 1405719 h 2688609"/>
              <a:gd name="connsiteX64" fmla="*/ 6209751 w 8857416"/>
              <a:gd name="connsiteY64" fmla="*/ 1378424 h 2688609"/>
              <a:gd name="connsiteX65" fmla="*/ 6687422 w 8857416"/>
              <a:gd name="connsiteY65" fmla="*/ 1364776 h 2688609"/>
              <a:gd name="connsiteX66" fmla="*/ 6837548 w 8857416"/>
              <a:gd name="connsiteY66" fmla="*/ 1337480 h 2688609"/>
              <a:gd name="connsiteX67" fmla="*/ 6974025 w 8857416"/>
              <a:gd name="connsiteY67" fmla="*/ 1310185 h 2688609"/>
              <a:gd name="connsiteX68" fmla="*/ 7656413 w 8857416"/>
              <a:gd name="connsiteY68" fmla="*/ 1323833 h 2688609"/>
              <a:gd name="connsiteX69" fmla="*/ 7711004 w 8857416"/>
              <a:gd name="connsiteY69" fmla="*/ 1337480 h 2688609"/>
              <a:gd name="connsiteX70" fmla="*/ 7779243 w 8857416"/>
              <a:gd name="connsiteY70" fmla="*/ 1351128 h 2688609"/>
              <a:gd name="connsiteX71" fmla="*/ 7874778 w 8857416"/>
              <a:gd name="connsiteY71" fmla="*/ 1364776 h 2688609"/>
              <a:gd name="connsiteX72" fmla="*/ 7929369 w 8857416"/>
              <a:gd name="connsiteY72" fmla="*/ 1378424 h 2688609"/>
              <a:gd name="connsiteX73" fmla="*/ 8106789 w 8857416"/>
              <a:gd name="connsiteY73" fmla="*/ 1405719 h 2688609"/>
              <a:gd name="connsiteX74" fmla="*/ 8175028 w 8857416"/>
              <a:gd name="connsiteY74" fmla="*/ 1419367 h 2688609"/>
              <a:gd name="connsiteX75" fmla="*/ 8270563 w 8857416"/>
              <a:gd name="connsiteY75" fmla="*/ 1433015 h 2688609"/>
              <a:gd name="connsiteX76" fmla="*/ 8338801 w 8857416"/>
              <a:gd name="connsiteY76" fmla="*/ 1446662 h 2688609"/>
              <a:gd name="connsiteX77" fmla="*/ 8420688 w 8857416"/>
              <a:gd name="connsiteY77" fmla="*/ 1460310 h 2688609"/>
              <a:gd name="connsiteX78" fmla="*/ 8584461 w 8857416"/>
              <a:gd name="connsiteY78" fmla="*/ 1501254 h 2688609"/>
              <a:gd name="connsiteX79" fmla="*/ 8639052 w 8857416"/>
              <a:gd name="connsiteY79" fmla="*/ 1514901 h 2688609"/>
              <a:gd name="connsiteX80" fmla="*/ 8720939 w 8857416"/>
              <a:gd name="connsiteY80" fmla="*/ 1569492 h 2688609"/>
              <a:gd name="connsiteX81" fmla="*/ 8802825 w 8857416"/>
              <a:gd name="connsiteY81" fmla="*/ 1651379 h 2688609"/>
              <a:gd name="connsiteX82" fmla="*/ 8843769 w 8857416"/>
              <a:gd name="connsiteY82" fmla="*/ 1733265 h 2688609"/>
              <a:gd name="connsiteX83" fmla="*/ 8857416 w 8857416"/>
              <a:gd name="connsiteY83" fmla="*/ 1774209 h 2688609"/>
              <a:gd name="connsiteX84" fmla="*/ 8816473 w 8857416"/>
              <a:gd name="connsiteY84" fmla="*/ 1978925 h 2688609"/>
              <a:gd name="connsiteX85" fmla="*/ 8789178 w 8857416"/>
              <a:gd name="connsiteY85" fmla="*/ 2019868 h 2688609"/>
              <a:gd name="connsiteX86" fmla="*/ 8761882 w 8857416"/>
              <a:gd name="connsiteY86" fmla="*/ 2074459 h 2688609"/>
              <a:gd name="connsiteX87" fmla="*/ 8639052 w 8857416"/>
              <a:gd name="connsiteY87" fmla="*/ 2142698 h 2688609"/>
              <a:gd name="connsiteX88" fmla="*/ 8598109 w 8857416"/>
              <a:gd name="connsiteY88" fmla="*/ 2169994 h 2688609"/>
              <a:gd name="connsiteX89" fmla="*/ 8488927 w 8857416"/>
              <a:gd name="connsiteY89" fmla="*/ 2197289 h 2688609"/>
              <a:gd name="connsiteX90" fmla="*/ 8188676 w 8857416"/>
              <a:gd name="connsiteY90" fmla="*/ 2224585 h 2688609"/>
              <a:gd name="connsiteX91" fmla="*/ 7929369 w 8857416"/>
              <a:gd name="connsiteY91" fmla="*/ 2251880 h 2688609"/>
              <a:gd name="connsiteX92" fmla="*/ 7601822 w 8857416"/>
              <a:gd name="connsiteY92" fmla="*/ 2279176 h 2688609"/>
              <a:gd name="connsiteX93" fmla="*/ 7397106 w 8857416"/>
              <a:gd name="connsiteY93" fmla="*/ 2306471 h 2688609"/>
              <a:gd name="connsiteX94" fmla="*/ 6510001 w 8857416"/>
              <a:gd name="connsiteY94" fmla="*/ 2320119 h 2688609"/>
              <a:gd name="connsiteX95" fmla="*/ 6469058 w 8857416"/>
              <a:gd name="connsiteY95" fmla="*/ 2333767 h 2688609"/>
              <a:gd name="connsiteX96" fmla="*/ 6387172 w 8857416"/>
              <a:gd name="connsiteY96" fmla="*/ 2347415 h 2688609"/>
              <a:gd name="connsiteX97" fmla="*/ 5677488 w 8857416"/>
              <a:gd name="connsiteY97" fmla="*/ 2361062 h 2688609"/>
              <a:gd name="connsiteX98" fmla="*/ 5595601 w 8857416"/>
              <a:gd name="connsiteY98" fmla="*/ 2388358 h 2688609"/>
              <a:gd name="connsiteX99" fmla="*/ 5500067 w 8857416"/>
              <a:gd name="connsiteY99" fmla="*/ 2429301 h 2688609"/>
              <a:gd name="connsiteX100" fmla="*/ 5390885 w 8857416"/>
              <a:gd name="connsiteY100" fmla="*/ 2456597 h 2688609"/>
              <a:gd name="connsiteX101" fmla="*/ 5336294 w 8857416"/>
              <a:gd name="connsiteY101" fmla="*/ 2483892 h 2688609"/>
              <a:gd name="connsiteX102" fmla="*/ 5268055 w 8857416"/>
              <a:gd name="connsiteY102" fmla="*/ 2497540 h 2688609"/>
              <a:gd name="connsiteX103" fmla="*/ 5213464 w 8857416"/>
              <a:gd name="connsiteY103" fmla="*/ 2511188 h 2688609"/>
              <a:gd name="connsiteX104" fmla="*/ 5117930 w 8857416"/>
              <a:gd name="connsiteY104" fmla="*/ 2524836 h 2688609"/>
              <a:gd name="connsiteX105" fmla="*/ 5036043 w 8857416"/>
              <a:gd name="connsiteY105" fmla="*/ 2538483 h 2688609"/>
              <a:gd name="connsiteX106" fmla="*/ 4995100 w 8857416"/>
              <a:gd name="connsiteY106" fmla="*/ 2552131 h 2688609"/>
              <a:gd name="connsiteX107" fmla="*/ 4940509 w 8857416"/>
              <a:gd name="connsiteY107" fmla="*/ 2579427 h 2688609"/>
              <a:gd name="connsiteX108" fmla="*/ 4858622 w 8857416"/>
              <a:gd name="connsiteY108" fmla="*/ 2593074 h 2688609"/>
              <a:gd name="connsiteX109" fmla="*/ 4722145 w 8857416"/>
              <a:gd name="connsiteY109" fmla="*/ 2620370 h 2688609"/>
              <a:gd name="connsiteX110" fmla="*/ 4681201 w 8857416"/>
              <a:gd name="connsiteY110" fmla="*/ 2634018 h 2688609"/>
              <a:gd name="connsiteX111" fmla="*/ 4572019 w 8857416"/>
              <a:gd name="connsiteY111" fmla="*/ 2661313 h 2688609"/>
              <a:gd name="connsiteX112" fmla="*/ 4517428 w 8857416"/>
              <a:gd name="connsiteY112" fmla="*/ 2674961 h 2688609"/>
              <a:gd name="connsiteX113" fmla="*/ 4476485 w 8857416"/>
              <a:gd name="connsiteY113" fmla="*/ 2688609 h 2688609"/>
              <a:gd name="connsiteX114" fmla="*/ 3985166 w 8857416"/>
              <a:gd name="connsiteY114" fmla="*/ 2647665 h 2688609"/>
              <a:gd name="connsiteX115" fmla="*/ 3534789 w 8857416"/>
              <a:gd name="connsiteY115" fmla="*/ 2620370 h 2688609"/>
              <a:gd name="connsiteX116" fmla="*/ 2579446 w 8857416"/>
              <a:gd name="connsiteY116" fmla="*/ 2606722 h 2688609"/>
              <a:gd name="connsiteX117" fmla="*/ 2074479 w 8857416"/>
              <a:gd name="connsiteY117" fmla="*/ 2579427 h 2688609"/>
              <a:gd name="connsiteX118" fmla="*/ 1705989 w 8857416"/>
              <a:gd name="connsiteY118" fmla="*/ 2552131 h 2688609"/>
              <a:gd name="connsiteX119" fmla="*/ 1624103 w 8857416"/>
              <a:gd name="connsiteY119" fmla="*/ 2538483 h 2688609"/>
              <a:gd name="connsiteX120" fmla="*/ 1282909 w 8857416"/>
              <a:gd name="connsiteY120" fmla="*/ 2511188 h 2688609"/>
              <a:gd name="connsiteX121" fmla="*/ 1105488 w 8857416"/>
              <a:gd name="connsiteY121" fmla="*/ 2456597 h 2688609"/>
              <a:gd name="connsiteX122" fmla="*/ 1064545 w 8857416"/>
              <a:gd name="connsiteY122" fmla="*/ 2429301 h 2688609"/>
              <a:gd name="connsiteX123" fmla="*/ 955363 w 8857416"/>
              <a:gd name="connsiteY123" fmla="*/ 2402006 h 2688609"/>
              <a:gd name="connsiteX124" fmla="*/ 791589 w 8857416"/>
              <a:gd name="connsiteY124" fmla="*/ 2374710 h 2688609"/>
              <a:gd name="connsiteX125" fmla="*/ 709703 w 8857416"/>
              <a:gd name="connsiteY125" fmla="*/ 2347415 h 2688609"/>
              <a:gd name="connsiteX126" fmla="*/ 627816 w 8857416"/>
              <a:gd name="connsiteY126" fmla="*/ 2292824 h 2688609"/>
              <a:gd name="connsiteX127" fmla="*/ 545930 w 8857416"/>
              <a:gd name="connsiteY127" fmla="*/ 2238233 h 2688609"/>
              <a:gd name="connsiteX128" fmla="*/ 504986 w 8857416"/>
              <a:gd name="connsiteY128" fmla="*/ 2210937 h 2688609"/>
              <a:gd name="connsiteX129" fmla="*/ 423100 w 8857416"/>
              <a:gd name="connsiteY129" fmla="*/ 2183642 h 2688609"/>
              <a:gd name="connsiteX130" fmla="*/ 382157 w 8857416"/>
              <a:gd name="connsiteY130" fmla="*/ 2169994 h 2688609"/>
              <a:gd name="connsiteX131" fmla="*/ 272975 w 8857416"/>
              <a:gd name="connsiteY131" fmla="*/ 2142698 h 2688609"/>
              <a:gd name="connsiteX132" fmla="*/ 191088 w 8857416"/>
              <a:gd name="connsiteY132" fmla="*/ 2115403 h 2688609"/>
              <a:gd name="connsiteX133" fmla="*/ 122849 w 8857416"/>
              <a:gd name="connsiteY133" fmla="*/ 2088107 h 26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857416" h="2688609">
                <a:moveTo>
                  <a:pt x="204736" y="2115403"/>
                </a:moveTo>
                <a:cubicBezTo>
                  <a:pt x="195637" y="2083558"/>
                  <a:pt x="186957" y="2051591"/>
                  <a:pt x="177440" y="2019868"/>
                </a:cubicBezTo>
                <a:cubicBezTo>
                  <a:pt x="173306" y="2006089"/>
                  <a:pt x="167577" y="1992804"/>
                  <a:pt x="163792" y="1978925"/>
                </a:cubicBezTo>
                <a:cubicBezTo>
                  <a:pt x="153921" y="1942733"/>
                  <a:pt x="148360" y="1905332"/>
                  <a:pt x="136497" y="1869743"/>
                </a:cubicBezTo>
                <a:cubicBezTo>
                  <a:pt x="127398" y="1842447"/>
                  <a:pt x="114843" y="1816070"/>
                  <a:pt x="109201" y="1787856"/>
                </a:cubicBezTo>
                <a:cubicBezTo>
                  <a:pt x="104652" y="1765110"/>
                  <a:pt x="100770" y="1742220"/>
                  <a:pt x="95554" y="1719618"/>
                </a:cubicBezTo>
                <a:cubicBezTo>
                  <a:pt x="87119" y="1683065"/>
                  <a:pt x="73563" y="1647573"/>
                  <a:pt x="68258" y="1610436"/>
                </a:cubicBezTo>
                <a:cubicBezTo>
                  <a:pt x="58038" y="1538895"/>
                  <a:pt x="53583" y="1502427"/>
                  <a:pt x="40963" y="1433015"/>
                </a:cubicBezTo>
                <a:cubicBezTo>
                  <a:pt x="36813" y="1410192"/>
                  <a:pt x="30596" y="1387740"/>
                  <a:pt x="27315" y="1364776"/>
                </a:cubicBezTo>
                <a:cubicBezTo>
                  <a:pt x="21489" y="1323995"/>
                  <a:pt x="18216" y="1282889"/>
                  <a:pt x="13667" y="1241946"/>
                </a:cubicBezTo>
                <a:cubicBezTo>
                  <a:pt x="6771" y="945433"/>
                  <a:pt x="-13294" y="578505"/>
                  <a:pt x="13667" y="272955"/>
                </a:cubicBezTo>
                <a:cubicBezTo>
                  <a:pt x="17191" y="233022"/>
                  <a:pt x="41512" y="182220"/>
                  <a:pt x="68258" y="150125"/>
                </a:cubicBezTo>
                <a:cubicBezTo>
                  <a:pt x="80614" y="135298"/>
                  <a:pt x="97352" y="124417"/>
                  <a:pt x="109201" y="109182"/>
                </a:cubicBezTo>
                <a:cubicBezTo>
                  <a:pt x="129341" y="83287"/>
                  <a:pt x="131966" y="35251"/>
                  <a:pt x="163792" y="27295"/>
                </a:cubicBezTo>
                <a:cubicBezTo>
                  <a:pt x="280329" y="-1837"/>
                  <a:pt x="199674" y="14984"/>
                  <a:pt x="409452" y="0"/>
                </a:cubicBezTo>
                <a:cubicBezTo>
                  <a:pt x="482240" y="4549"/>
                  <a:pt x="555248" y="6391"/>
                  <a:pt x="627816" y="13648"/>
                </a:cubicBezTo>
                <a:cubicBezTo>
                  <a:pt x="657287" y="16595"/>
                  <a:pt x="745962" y="48480"/>
                  <a:pt x="764294" y="54591"/>
                </a:cubicBezTo>
                <a:cubicBezTo>
                  <a:pt x="777942" y="59140"/>
                  <a:pt x="793267" y="60259"/>
                  <a:pt x="805237" y="68239"/>
                </a:cubicBezTo>
                <a:cubicBezTo>
                  <a:pt x="818885" y="77337"/>
                  <a:pt x="831105" y="89073"/>
                  <a:pt x="846181" y="95534"/>
                </a:cubicBezTo>
                <a:cubicBezTo>
                  <a:pt x="907399" y="121770"/>
                  <a:pt x="888599" y="96272"/>
                  <a:pt x="941715" y="122830"/>
                </a:cubicBezTo>
                <a:cubicBezTo>
                  <a:pt x="956386" y="130165"/>
                  <a:pt x="967669" y="143463"/>
                  <a:pt x="982658" y="150125"/>
                </a:cubicBezTo>
                <a:cubicBezTo>
                  <a:pt x="1008950" y="161810"/>
                  <a:pt x="1040605" y="161461"/>
                  <a:pt x="1064545" y="177421"/>
                </a:cubicBezTo>
                <a:cubicBezTo>
                  <a:pt x="1102298" y="202589"/>
                  <a:pt x="1103224" y="208393"/>
                  <a:pt x="1146431" y="218364"/>
                </a:cubicBezTo>
                <a:cubicBezTo>
                  <a:pt x="1191636" y="228796"/>
                  <a:pt x="1237901" y="234407"/>
                  <a:pt x="1282909" y="245659"/>
                </a:cubicBezTo>
                <a:cubicBezTo>
                  <a:pt x="1453570" y="288325"/>
                  <a:pt x="1241388" y="233796"/>
                  <a:pt x="1378443" y="272955"/>
                </a:cubicBezTo>
                <a:cubicBezTo>
                  <a:pt x="1396478" y="278108"/>
                  <a:pt x="1415068" y="281213"/>
                  <a:pt x="1433034" y="286603"/>
                </a:cubicBezTo>
                <a:cubicBezTo>
                  <a:pt x="1460593" y="294871"/>
                  <a:pt x="1514921" y="313898"/>
                  <a:pt x="1514921" y="313898"/>
                </a:cubicBezTo>
                <a:cubicBezTo>
                  <a:pt x="1542216" y="332095"/>
                  <a:pt x="1573610" y="345292"/>
                  <a:pt x="1596807" y="368489"/>
                </a:cubicBezTo>
                <a:cubicBezTo>
                  <a:pt x="1660947" y="432629"/>
                  <a:pt x="1627046" y="393375"/>
                  <a:pt x="1692342" y="491319"/>
                </a:cubicBezTo>
                <a:cubicBezTo>
                  <a:pt x="1701440" y="504967"/>
                  <a:pt x="1714450" y="516701"/>
                  <a:pt x="1719637" y="532262"/>
                </a:cubicBezTo>
                <a:lnTo>
                  <a:pt x="1746933" y="614149"/>
                </a:lnTo>
                <a:cubicBezTo>
                  <a:pt x="1792800" y="751749"/>
                  <a:pt x="1722817" y="538312"/>
                  <a:pt x="1774228" y="709683"/>
                </a:cubicBezTo>
                <a:cubicBezTo>
                  <a:pt x="1782496" y="737242"/>
                  <a:pt x="1801524" y="791570"/>
                  <a:pt x="1801524" y="791570"/>
                </a:cubicBezTo>
                <a:cubicBezTo>
                  <a:pt x="1806073" y="928048"/>
                  <a:pt x="1807382" y="1064672"/>
                  <a:pt x="1815172" y="1201003"/>
                </a:cubicBezTo>
                <a:cubicBezTo>
                  <a:pt x="1815603" y="1208542"/>
                  <a:pt x="1831429" y="1293629"/>
                  <a:pt x="1842467" y="1310185"/>
                </a:cubicBezTo>
                <a:cubicBezTo>
                  <a:pt x="1868124" y="1348670"/>
                  <a:pt x="1932760" y="1384028"/>
                  <a:pt x="1965297" y="1405719"/>
                </a:cubicBezTo>
                <a:cubicBezTo>
                  <a:pt x="2030183" y="1448977"/>
                  <a:pt x="1990673" y="1427826"/>
                  <a:pt x="2088127" y="1460310"/>
                </a:cubicBezTo>
                <a:cubicBezTo>
                  <a:pt x="2110155" y="1467653"/>
                  <a:pt x="2162977" y="1486424"/>
                  <a:pt x="2183661" y="1487606"/>
                </a:cubicBezTo>
                <a:cubicBezTo>
                  <a:pt x="2324532" y="1495656"/>
                  <a:pt x="2465715" y="1496705"/>
                  <a:pt x="2606742" y="1501254"/>
                </a:cubicBezTo>
                <a:lnTo>
                  <a:pt x="2893345" y="1528549"/>
                </a:lnTo>
                <a:cubicBezTo>
                  <a:pt x="3009135" y="1542172"/>
                  <a:pt x="2975262" y="1544150"/>
                  <a:pt x="3098061" y="1555845"/>
                </a:cubicBezTo>
                <a:cubicBezTo>
                  <a:pt x="3157109" y="1561468"/>
                  <a:pt x="3216461" y="1563590"/>
                  <a:pt x="3275482" y="1569492"/>
                </a:cubicBezTo>
                <a:cubicBezTo>
                  <a:pt x="3584529" y="1600396"/>
                  <a:pt x="3179179" y="1566374"/>
                  <a:pt x="3452903" y="1596788"/>
                </a:cubicBezTo>
                <a:cubicBezTo>
                  <a:pt x="3507348" y="1602838"/>
                  <a:pt x="3562085" y="1605887"/>
                  <a:pt x="3616676" y="1610436"/>
                </a:cubicBezTo>
                <a:cubicBezTo>
                  <a:pt x="3850485" y="1657197"/>
                  <a:pt x="3658605" y="1622274"/>
                  <a:pt x="3862336" y="1651379"/>
                </a:cubicBezTo>
                <a:cubicBezTo>
                  <a:pt x="3889730" y="1655292"/>
                  <a:pt x="3916872" y="1660819"/>
                  <a:pt x="3944222" y="1665027"/>
                </a:cubicBezTo>
                <a:cubicBezTo>
                  <a:pt x="3976016" y="1669918"/>
                  <a:pt x="4008026" y="1673386"/>
                  <a:pt x="4039757" y="1678674"/>
                </a:cubicBezTo>
                <a:cubicBezTo>
                  <a:pt x="4062638" y="1682487"/>
                  <a:pt x="4085002" y="1689256"/>
                  <a:pt x="4107995" y="1692322"/>
                </a:cubicBezTo>
                <a:cubicBezTo>
                  <a:pt x="4153313" y="1698365"/>
                  <a:pt x="4198980" y="1701421"/>
                  <a:pt x="4244473" y="1705970"/>
                </a:cubicBezTo>
                <a:lnTo>
                  <a:pt x="4585667" y="1692322"/>
                </a:lnTo>
                <a:cubicBezTo>
                  <a:pt x="4752546" y="1683978"/>
                  <a:pt x="4778123" y="1679900"/>
                  <a:pt x="4926861" y="1665027"/>
                </a:cubicBezTo>
                <a:cubicBezTo>
                  <a:pt x="5057193" y="1638960"/>
                  <a:pt x="4930771" y="1662519"/>
                  <a:pt x="5104282" y="1637731"/>
                </a:cubicBezTo>
                <a:cubicBezTo>
                  <a:pt x="5131676" y="1633818"/>
                  <a:pt x="5159034" y="1629510"/>
                  <a:pt x="5186169" y="1624083"/>
                </a:cubicBezTo>
                <a:cubicBezTo>
                  <a:pt x="5204562" y="1620405"/>
                  <a:pt x="5222258" y="1613520"/>
                  <a:pt x="5240760" y="1610436"/>
                </a:cubicBezTo>
                <a:cubicBezTo>
                  <a:pt x="5276938" y="1604406"/>
                  <a:pt x="5313764" y="1602818"/>
                  <a:pt x="5349942" y="1596788"/>
                </a:cubicBezTo>
                <a:cubicBezTo>
                  <a:pt x="5395704" y="1589161"/>
                  <a:pt x="5440492" y="1576053"/>
                  <a:pt x="5486419" y="1569492"/>
                </a:cubicBezTo>
                <a:cubicBezTo>
                  <a:pt x="5518264" y="1564943"/>
                  <a:pt x="5550305" y="1561599"/>
                  <a:pt x="5581954" y="1555845"/>
                </a:cubicBezTo>
                <a:cubicBezTo>
                  <a:pt x="5653906" y="1542763"/>
                  <a:pt x="5627497" y="1540663"/>
                  <a:pt x="5704784" y="1514901"/>
                </a:cubicBezTo>
                <a:cubicBezTo>
                  <a:pt x="5759917" y="1496524"/>
                  <a:pt x="5768143" y="1503826"/>
                  <a:pt x="5827613" y="1487606"/>
                </a:cubicBezTo>
                <a:cubicBezTo>
                  <a:pt x="5855371" y="1480035"/>
                  <a:pt x="5881742" y="1467881"/>
                  <a:pt x="5909500" y="1460310"/>
                </a:cubicBezTo>
                <a:cubicBezTo>
                  <a:pt x="5931879" y="1454206"/>
                  <a:pt x="5955095" y="1451694"/>
                  <a:pt x="5977739" y="1446662"/>
                </a:cubicBezTo>
                <a:cubicBezTo>
                  <a:pt x="5996049" y="1442593"/>
                  <a:pt x="6014020" y="1437084"/>
                  <a:pt x="6032330" y="1433015"/>
                </a:cubicBezTo>
                <a:cubicBezTo>
                  <a:pt x="6054974" y="1427983"/>
                  <a:pt x="6078065" y="1424993"/>
                  <a:pt x="6100569" y="1419367"/>
                </a:cubicBezTo>
                <a:cubicBezTo>
                  <a:pt x="6114525" y="1415878"/>
                  <a:pt x="6128042" y="1410770"/>
                  <a:pt x="6141512" y="1405719"/>
                </a:cubicBezTo>
                <a:cubicBezTo>
                  <a:pt x="6164451" y="1397117"/>
                  <a:pt x="6185321" y="1380256"/>
                  <a:pt x="6209751" y="1378424"/>
                </a:cubicBezTo>
                <a:cubicBezTo>
                  <a:pt x="6368594" y="1366511"/>
                  <a:pt x="6528198" y="1369325"/>
                  <a:pt x="6687422" y="1364776"/>
                </a:cubicBezTo>
                <a:cubicBezTo>
                  <a:pt x="6928810" y="1324544"/>
                  <a:pt x="6627650" y="1375643"/>
                  <a:pt x="6837548" y="1337480"/>
                </a:cubicBezTo>
                <a:cubicBezTo>
                  <a:pt x="6960249" y="1315171"/>
                  <a:pt x="6877463" y="1334326"/>
                  <a:pt x="6974025" y="1310185"/>
                </a:cubicBezTo>
                <a:lnTo>
                  <a:pt x="7656413" y="1323833"/>
                </a:lnTo>
                <a:cubicBezTo>
                  <a:pt x="7675157" y="1324527"/>
                  <a:pt x="7692694" y="1333411"/>
                  <a:pt x="7711004" y="1337480"/>
                </a:cubicBezTo>
                <a:cubicBezTo>
                  <a:pt x="7733648" y="1342512"/>
                  <a:pt x="7756362" y="1347314"/>
                  <a:pt x="7779243" y="1351128"/>
                </a:cubicBezTo>
                <a:cubicBezTo>
                  <a:pt x="7810974" y="1356417"/>
                  <a:pt x="7843129" y="1359021"/>
                  <a:pt x="7874778" y="1364776"/>
                </a:cubicBezTo>
                <a:cubicBezTo>
                  <a:pt x="7893232" y="1368131"/>
                  <a:pt x="7910976" y="1374745"/>
                  <a:pt x="7929369" y="1378424"/>
                </a:cubicBezTo>
                <a:cubicBezTo>
                  <a:pt x="8004877" y="1393525"/>
                  <a:pt x="8028161" y="1392614"/>
                  <a:pt x="8106789" y="1405719"/>
                </a:cubicBezTo>
                <a:cubicBezTo>
                  <a:pt x="8129670" y="1409533"/>
                  <a:pt x="8152147" y="1415553"/>
                  <a:pt x="8175028" y="1419367"/>
                </a:cubicBezTo>
                <a:cubicBezTo>
                  <a:pt x="8206759" y="1424656"/>
                  <a:pt x="8238832" y="1427727"/>
                  <a:pt x="8270563" y="1433015"/>
                </a:cubicBezTo>
                <a:cubicBezTo>
                  <a:pt x="8293444" y="1436828"/>
                  <a:pt x="8315979" y="1442513"/>
                  <a:pt x="8338801" y="1446662"/>
                </a:cubicBezTo>
                <a:cubicBezTo>
                  <a:pt x="8366027" y="1451612"/>
                  <a:pt x="8393630" y="1454512"/>
                  <a:pt x="8420688" y="1460310"/>
                </a:cubicBezTo>
                <a:cubicBezTo>
                  <a:pt x="8420702" y="1460313"/>
                  <a:pt x="8557158" y="1494428"/>
                  <a:pt x="8584461" y="1501254"/>
                </a:cubicBezTo>
                <a:lnTo>
                  <a:pt x="8639052" y="1514901"/>
                </a:lnTo>
                <a:cubicBezTo>
                  <a:pt x="8666348" y="1533098"/>
                  <a:pt x="8697742" y="1546295"/>
                  <a:pt x="8720939" y="1569492"/>
                </a:cubicBezTo>
                <a:lnTo>
                  <a:pt x="8802825" y="1651379"/>
                </a:lnTo>
                <a:cubicBezTo>
                  <a:pt x="8837133" y="1754300"/>
                  <a:pt x="8790851" y="1627428"/>
                  <a:pt x="8843769" y="1733265"/>
                </a:cubicBezTo>
                <a:cubicBezTo>
                  <a:pt x="8850203" y="1746132"/>
                  <a:pt x="8852867" y="1760561"/>
                  <a:pt x="8857416" y="1774209"/>
                </a:cubicBezTo>
                <a:cubicBezTo>
                  <a:pt x="8852137" y="1821720"/>
                  <a:pt x="8848733" y="1930535"/>
                  <a:pt x="8816473" y="1978925"/>
                </a:cubicBezTo>
                <a:cubicBezTo>
                  <a:pt x="8807375" y="1992573"/>
                  <a:pt x="8797316" y="2005627"/>
                  <a:pt x="8789178" y="2019868"/>
                </a:cubicBezTo>
                <a:cubicBezTo>
                  <a:pt x="8779084" y="2037532"/>
                  <a:pt x="8776268" y="2060073"/>
                  <a:pt x="8761882" y="2074459"/>
                </a:cubicBezTo>
                <a:cubicBezTo>
                  <a:pt x="8714951" y="2121390"/>
                  <a:pt x="8690539" y="2125536"/>
                  <a:pt x="8639052" y="2142698"/>
                </a:cubicBezTo>
                <a:cubicBezTo>
                  <a:pt x="8625404" y="2151797"/>
                  <a:pt x="8613524" y="2164389"/>
                  <a:pt x="8598109" y="2169994"/>
                </a:cubicBezTo>
                <a:cubicBezTo>
                  <a:pt x="8562854" y="2182814"/>
                  <a:pt x="8525931" y="2191122"/>
                  <a:pt x="8488927" y="2197289"/>
                </a:cubicBezTo>
                <a:cubicBezTo>
                  <a:pt x="8323435" y="2224871"/>
                  <a:pt x="8465407" y="2204086"/>
                  <a:pt x="8188676" y="2224585"/>
                </a:cubicBezTo>
                <a:cubicBezTo>
                  <a:pt x="7815718" y="2252212"/>
                  <a:pt x="8224400" y="2224221"/>
                  <a:pt x="7929369" y="2251880"/>
                </a:cubicBezTo>
                <a:cubicBezTo>
                  <a:pt x="7820287" y="2262106"/>
                  <a:pt x="7601822" y="2279176"/>
                  <a:pt x="7601822" y="2279176"/>
                </a:cubicBezTo>
                <a:cubicBezTo>
                  <a:pt x="7522999" y="2294941"/>
                  <a:pt x="7489167" y="2304016"/>
                  <a:pt x="7397106" y="2306471"/>
                </a:cubicBezTo>
                <a:cubicBezTo>
                  <a:pt x="7101474" y="2314354"/>
                  <a:pt x="6805703" y="2315570"/>
                  <a:pt x="6510001" y="2320119"/>
                </a:cubicBezTo>
                <a:cubicBezTo>
                  <a:pt x="6496353" y="2324668"/>
                  <a:pt x="6483101" y="2330646"/>
                  <a:pt x="6469058" y="2333767"/>
                </a:cubicBezTo>
                <a:cubicBezTo>
                  <a:pt x="6442045" y="2339770"/>
                  <a:pt x="6414827" y="2346461"/>
                  <a:pt x="6387172" y="2347415"/>
                </a:cubicBezTo>
                <a:cubicBezTo>
                  <a:pt x="6150707" y="2355569"/>
                  <a:pt x="5914049" y="2356513"/>
                  <a:pt x="5677488" y="2361062"/>
                </a:cubicBezTo>
                <a:cubicBezTo>
                  <a:pt x="5650192" y="2370161"/>
                  <a:pt x="5621336" y="2375490"/>
                  <a:pt x="5595601" y="2388358"/>
                </a:cubicBezTo>
                <a:cubicBezTo>
                  <a:pt x="5550856" y="2410731"/>
                  <a:pt x="5544251" y="2417251"/>
                  <a:pt x="5500067" y="2429301"/>
                </a:cubicBezTo>
                <a:cubicBezTo>
                  <a:pt x="5463875" y="2439172"/>
                  <a:pt x="5424439" y="2439820"/>
                  <a:pt x="5390885" y="2456597"/>
                </a:cubicBezTo>
                <a:cubicBezTo>
                  <a:pt x="5372688" y="2465695"/>
                  <a:pt x="5355595" y="2477458"/>
                  <a:pt x="5336294" y="2483892"/>
                </a:cubicBezTo>
                <a:cubicBezTo>
                  <a:pt x="5314288" y="2491227"/>
                  <a:pt x="5290699" y="2492508"/>
                  <a:pt x="5268055" y="2497540"/>
                </a:cubicBezTo>
                <a:cubicBezTo>
                  <a:pt x="5249745" y="2501609"/>
                  <a:pt x="5231918" y="2507833"/>
                  <a:pt x="5213464" y="2511188"/>
                </a:cubicBezTo>
                <a:cubicBezTo>
                  <a:pt x="5181815" y="2516942"/>
                  <a:pt x="5149724" y="2519945"/>
                  <a:pt x="5117930" y="2524836"/>
                </a:cubicBezTo>
                <a:cubicBezTo>
                  <a:pt x="5090580" y="2529044"/>
                  <a:pt x="5063339" y="2533934"/>
                  <a:pt x="5036043" y="2538483"/>
                </a:cubicBezTo>
                <a:cubicBezTo>
                  <a:pt x="5022395" y="2543032"/>
                  <a:pt x="5008323" y="2546464"/>
                  <a:pt x="4995100" y="2552131"/>
                </a:cubicBezTo>
                <a:cubicBezTo>
                  <a:pt x="4976400" y="2560145"/>
                  <a:pt x="4959996" y="2573581"/>
                  <a:pt x="4940509" y="2579427"/>
                </a:cubicBezTo>
                <a:cubicBezTo>
                  <a:pt x="4914004" y="2587378"/>
                  <a:pt x="4885918" y="2588525"/>
                  <a:pt x="4858622" y="2593074"/>
                </a:cubicBezTo>
                <a:cubicBezTo>
                  <a:pt x="4766123" y="2623908"/>
                  <a:pt x="4878965" y="2589006"/>
                  <a:pt x="4722145" y="2620370"/>
                </a:cubicBezTo>
                <a:cubicBezTo>
                  <a:pt x="4708038" y="2623191"/>
                  <a:pt x="4695080" y="2630233"/>
                  <a:pt x="4681201" y="2634018"/>
                </a:cubicBezTo>
                <a:cubicBezTo>
                  <a:pt x="4645009" y="2643888"/>
                  <a:pt x="4608413" y="2652215"/>
                  <a:pt x="4572019" y="2661313"/>
                </a:cubicBezTo>
                <a:cubicBezTo>
                  <a:pt x="4553822" y="2665862"/>
                  <a:pt x="4535222" y="2669029"/>
                  <a:pt x="4517428" y="2674961"/>
                </a:cubicBezTo>
                <a:lnTo>
                  <a:pt x="4476485" y="2688609"/>
                </a:lnTo>
                <a:lnTo>
                  <a:pt x="3985166" y="2647665"/>
                </a:lnTo>
                <a:cubicBezTo>
                  <a:pt x="3854599" y="2638339"/>
                  <a:pt x="3658812" y="2623157"/>
                  <a:pt x="3534789" y="2620370"/>
                </a:cubicBezTo>
                <a:lnTo>
                  <a:pt x="2579446" y="2606722"/>
                </a:lnTo>
                <a:lnTo>
                  <a:pt x="2074479" y="2579427"/>
                </a:lnTo>
                <a:lnTo>
                  <a:pt x="1705989" y="2552131"/>
                </a:lnTo>
                <a:cubicBezTo>
                  <a:pt x="1678694" y="2547582"/>
                  <a:pt x="1651679" y="2540781"/>
                  <a:pt x="1624103" y="2538483"/>
                </a:cubicBezTo>
                <a:cubicBezTo>
                  <a:pt x="1533154" y="2530904"/>
                  <a:pt x="1386351" y="2533355"/>
                  <a:pt x="1282909" y="2511188"/>
                </a:cubicBezTo>
                <a:cubicBezTo>
                  <a:pt x="1275270" y="2509551"/>
                  <a:pt x="1118402" y="2465207"/>
                  <a:pt x="1105488" y="2456597"/>
                </a:cubicBezTo>
                <a:cubicBezTo>
                  <a:pt x="1091840" y="2447498"/>
                  <a:pt x="1079960" y="2434906"/>
                  <a:pt x="1064545" y="2429301"/>
                </a:cubicBezTo>
                <a:cubicBezTo>
                  <a:pt x="1029290" y="2416481"/>
                  <a:pt x="992367" y="2408173"/>
                  <a:pt x="955363" y="2402006"/>
                </a:cubicBezTo>
                <a:lnTo>
                  <a:pt x="791589" y="2374710"/>
                </a:lnTo>
                <a:cubicBezTo>
                  <a:pt x="764294" y="2365612"/>
                  <a:pt x="733643" y="2363375"/>
                  <a:pt x="709703" y="2347415"/>
                </a:cubicBezTo>
                <a:cubicBezTo>
                  <a:pt x="682407" y="2329218"/>
                  <a:pt x="651013" y="2316021"/>
                  <a:pt x="627816" y="2292824"/>
                </a:cubicBezTo>
                <a:cubicBezTo>
                  <a:pt x="576701" y="2241708"/>
                  <a:pt x="605184" y="2257983"/>
                  <a:pt x="545930" y="2238233"/>
                </a:cubicBezTo>
                <a:cubicBezTo>
                  <a:pt x="532282" y="2229134"/>
                  <a:pt x="519975" y="2217599"/>
                  <a:pt x="504986" y="2210937"/>
                </a:cubicBezTo>
                <a:cubicBezTo>
                  <a:pt x="478694" y="2199252"/>
                  <a:pt x="450395" y="2192740"/>
                  <a:pt x="423100" y="2183642"/>
                </a:cubicBezTo>
                <a:cubicBezTo>
                  <a:pt x="409452" y="2179093"/>
                  <a:pt x="396113" y="2173483"/>
                  <a:pt x="382157" y="2169994"/>
                </a:cubicBezTo>
                <a:cubicBezTo>
                  <a:pt x="345763" y="2160895"/>
                  <a:pt x="308564" y="2154561"/>
                  <a:pt x="272975" y="2142698"/>
                </a:cubicBezTo>
                <a:lnTo>
                  <a:pt x="191088" y="2115403"/>
                </a:lnTo>
                <a:cubicBezTo>
                  <a:pt x="140498" y="2098540"/>
                  <a:pt x="163010" y="2108187"/>
                  <a:pt x="122849" y="2088107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6A586E06-600D-8C49-8FEB-27F709543F22}"/>
              </a:ext>
            </a:extLst>
          </p:cNvPr>
          <p:cNvSpPr/>
          <p:nvPr/>
        </p:nvSpPr>
        <p:spPr>
          <a:xfrm>
            <a:off x="109182" y="914400"/>
            <a:ext cx="2060812" cy="3084394"/>
          </a:xfrm>
          <a:custGeom>
            <a:avLst/>
            <a:gdLst>
              <a:gd name="connsiteX0" fmla="*/ 54591 w 2060812"/>
              <a:gd name="connsiteY0" fmla="*/ 1146412 h 3084394"/>
              <a:gd name="connsiteX1" fmla="*/ 68239 w 2060812"/>
              <a:gd name="connsiteY1" fmla="*/ 764275 h 3084394"/>
              <a:gd name="connsiteX2" fmla="*/ 109182 w 2060812"/>
              <a:gd name="connsiteY2" fmla="*/ 477672 h 3084394"/>
              <a:gd name="connsiteX3" fmla="*/ 122830 w 2060812"/>
              <a:gd name="connsiteY3" fmla="*/ 436728 h 3084394"/>
              <a:gd name="connsiteX4" fmla="*/ 136478 w 2060812"/>
              <a:gd name="connsiteY4" fmla="*/ 382137 h 3084394"/>
              <a:gd name="connsiteX5" fmla="*/ 191069 w 2060812"/>
              <a:gd name="connsiteY5" fmla="*/ 327546 h 3084394"/>
              <a:gd name="connsiteX6" fmla="*/ 218364 w 2060812"/>
              <a:gd name="connsiteY6" fmla="*/ 286603 h 3084394"/>
              <a:gd name="connsiteX7" fmla="*/ 259308 w 2060812"/>
              <a:gd name="connsiteY7" fmla="*/ 232012 h 3084394"/>
              <a:gd name="connsiteX8" fmla="*/ 382137 w 2060812"/>
              <a:gd name="connsiteY8" fmla="*/ 136478 h 3084394"/>
              <a:gd name="connsiteX9" fmla="*/ 477672 w 2060812"/>
              <a:gd name="connsiteY9" fmla="*/ 54591 h 3084394"/>
              <a:gd name="connsiteX10" fmla="*/ 518615 w 2060812"/>
              <a:gd name="connsiteY10" fmla="*/ 40943 h 3084394"/>
              <a:gd name="connsiteX11" fmla="*/ 600502 w 2060812"/>
              <a:gd name="connsiteY11" fmla="*/ 0 h 3084394"/>
              <a:gd name="connsiteX12" fmla="*/ 1050878 w 2060812"/>
              <a:gd name="connsiteY12" fmla="*/ 13648 h 3084394"/>
              <a:gd name="connsiteX13" fmla="*/ 1119117 w 2060812"/>
              <a:gd name="connsiteY13" fmla="*/ 27296 h 3084394"/>
              <a:gd name="connsiteX14" fmla="*/ 1255594 w 2060812"/>
              <a:gd name="connsiteY14" fmla="*/ 54591 h 3084394"/>
              <a:gd name="connsiteX15" fmla="*/ 1323833 w 2060812"/>
              <a:gd name="connsiteY15" fmla="*/ 68239 h 3084394"/>
              <a:gd name="connsiteX16" fmla="*/ 1405719 w 2060812"/>
              <a:gd name="connsiteY16" fmla="*/ 81887 h 3084394"/>
              <a:gd name="connsiteX17" fmla="*/ 1501254 w 2060812"/>
              <a:gd name="connsiteY17" fmla="*/ 122830 h 3084394"/>
              <a:gd name="connsiteX18" fmla="*/ 1542197 w 2060812"/>
              <a:gd name="connsiteY18" fmla="*/ 136478 h 3084394"/>
              <a:gd name="connsiteX19" fmla="*/ 1624084 w 2060812"/>
              <a:gd name="connsiteY19" fmla="*/ 218364 h 3084394"/>
              <a:gd name="connsiteX20" fmla="*/ 1678675 w 2060812"/>
              <a:gd name="connsiteY20" fmla="*/ 259307 h 3084394"/>
              <a:gd name="connsiteX21" fmla="*/ 1760561 w 2060812"/>
              <a:gd name="connsiteY21" fmla="*/ 354842 h 3084394"/>
              <a:gd name="connsiteX22" fmla="*/ 1787857 w 2060812"/>
              <a:gd name="connsiteY22" fmla="*/ 409433 h 3084394"/>
              <a:gd name="connsiteX23" fmla="*/ 1842448 w 2060812"/>
              <a:gd name="connsiteY23" fmla="*/ 491319 h 3084394"/>
              <a:gd name="connsiteX24" fmla="*/ 1869743 w 2060812"/>
              <a:gd name="connsiteY24" fmla="*/ 573206 h 3084394"/>
              <a:gd name="connsiteX25" fmla="*/ 1883391 w 2060812"/>
              <a:gd name="connsiteY25" fmla="*/ 627797 h 3084394"/>
              <a:gd name="connsiteX26" fmla="*/ 1910687 w 2060812"/>
              <a:gd name="connsiteY26" fmla="*/ 682388 h 3084394"/>
              <a:gd name="connsiteX27" fmla="*/ 1965278 w 2060812"/>
              <a:gd name="connsiteY27" fmla="*/ 900752 h 3084394"/>
              <a:gd name="connsiteX28" fmla="*/ 1992573 w 2060812"/>
              <a:gd name="connsiteY28" fmla="*/ 1009934 h 3084394"/>
              <a:gd name="connsiteX29" fmla="*/ 2019869 w 2060812"/>
              <a:gd name="connsiteY29" fmla="*/ 1091821 h 3084394"/>
              <a:gd name="connsiteX30" fmla="*/ 2033517 w 2060812"/>
              <a:gd name="connsiteY30" fmla="*/ 1132764 h 3084394"/>
              <a:gd name="connsiteX31" fmla="*/ 2060812 w 2060812"/>
              <a:gd name="connsiteY31" fmla="*/ 1241946 h 3084394"/>
              <a:gd name="connsiteX32" fmla="*/ 2047164 w 2060812"/>
              <a:gd name="connsiteY32" fmla="*/ 1665027 h 3084394"/>
              <a:gd name="connsiteX33" fmla="*/ 2019869 w 2060812"/>
              <a:gd name="connsiteY33" fmla="*/ 1760561 h 3084394"/>
              <a:gd name="connsiteX34" fmla="*/ 2006221 w 2060812"/>
              <a:gd name="connsiteY34" fmla="*/ 1815152 h 3084394"/>
              <a:gd name="connsiteX35" fmla="*/ 1992573 w 2060812"/>
              <a:gd name="connsiteY35" fmla="*/ 1856096 h 3084394"/>
              <a:gd name="connsiteX36" fmla="*/ 1978925 w 2060812"/>
              <a:gd name="connsiteY36" fmla="*/ 1910687 h 3084394"/>
              <a:gd name="connsiteX37" fmla="*/ 1951630 w 2060812"/>
              <a:gd name="connsiteY37" fmla="*/ 1951630 h 3084394"/>
              <a:gd name="connsiteX38" fmla="*/ 1924334 w 2060812"/>
              <a:gd name="connsiteY38" fmla="*/ 2033516 h 3084394"/>
              <a:gd name="connsiteX39" fmla="*/ 1910687 w 2060812"/>
              <a:gd name="connsiteY39" fmla="*/ 2074460 h 3084394"/>
              <a:gd name="connsiteX40" fmla="*/ 1815152 w 2060812"/>
              <a:gd name="connsiteY40" fmla="*/ 2210937 h 3084394"/>
              <a:gd name="connsiteX41" fmla="*/ 1733266 w 2060812"/>
              <a:gd name="connsiteY41" fmla="*/ 2292824 h 3084394"/>
              <a:gd name="connsiteX42" fmla="*/ 1665027 w 2060812"/>
              <a:gd name="connsiteY42" fmla="*/ 2361063 h 3084394"/>
              <a:gd name="connsiteX43" fmla="*/ 1569493 w 2060812"/>
              <a:gd name="connsiteY43" fmla="*/ 2470245 h 3084394"/>
              <a:gd name="connsiteX44" fmla="*/ 1473958 w 2060812"/>
              <a:gd name="connsiteY44" fmla="*/ 2593075 h 3084394"/>
              <a:gd name="connsiteX45" fmla="*/ 1433015 w 2060812"/>
              <a:gd name="connsiteY45" fmla="*/ 2620370 h 3084394"/>
              <a:gd name="connsiteX46" fmla="*/ 1419367 w 2060812"/>
              <a:gd name="connsiteY46" fmla="*/ 2579427 h 3084394"/>
              <a:gd name="connsiteX47" fmla="*/ 1405719 w 2060812"/>
              <a:gd name="connsiteY47" fmla="*/ 2620370 h 3084394"/>
              <a:gd name="connsiteX48" fmla="*/ 1378424 w 2060812"/>
              <a:gd name="connsiteY48" fmla="*/ 2661313 h 3084394"/>
              <a:gd name="connsiteX49" fmla="*/ 1337481 w 2060812"/>
              <a:gd name="connsiteY49" fmla="*/ 2729552 h 3084394"/>
              <a:gd name="connsiteX50" fmla="*/ 1255594 w 2060812"/>
              <a:gd name="connsiteY50" fmla="*/ 2838734 h 3084394"/>
              <a:gd name="connsiteX51" fmla="*/ 1201003 w 2060812"/>
              <a:gd name="connsiteY51" fmla="*/ 2879678 h 3084394"/>
              <a:gd name="connsiteX52" fmla="*/ 1132764 w 2060812"/>
              <a:gd name="connsiteY52" fmla="*/ 2934269 h 3084394"/>
              <a:gd name="connsiteX53" fmla="*/ 1037230 w 2060812"/>
              <a:gd name="connsiteY53" fmla="*/ 2988860 h 3084394"/>
              <a:gd name="connsiteX54" fmla="*/ 982639 w 2060812"/>
              <a:gd name="connsiteY54" fmla="*/ 3016155 h 3084394"/>
              <a:gd name="connsiteX55" fmla="*/ 928048 w 2060812"/>
              <a:gd name="connsiteY55" fmla="*/ 3029803 h 3084394"/>
              <a:gd name="connsiteX56" fmla="*/ 832514 w 2060812"/>
              <a:gd name="connsiteY56" fmla="*/ 3057099 h 3084394"/>
              <a:gd name="connsiteX57" fmla="*/ 723331 w 2060812"/>
              <a:gd name="connsiteY57" fmla="*/ 3084394 h 3084394"/>
              <a:gd name="connsiteX58" fmla="*/ 382137 w 2060812"/>
              <a:gd name="connsiteY58" fmla="*/ 3057099 h 3084394"/>
              <a:gd name="connsiteX59" fmla="*/ 354842 w 2060812"/>
              <a:gd name="connsiteY59" fmla="*/ 3016155 h 3084394"/>
              <a:gd name="connsiteX60" fmla="*/ 313899 w 2060812"/>
              <a:gd name="connsiteY60" fmla="*/ 2988860 h 3084394"/>
              <a:gd name="connsiteX61" fmla="*/ 300251 w 2060812"/>
              <a:gd name="connsiteY61" fmla="*/ 2947916 h 3084394"/>
              <a:gd name="connsiteX62" fmla="*/ 245660 w 2060812"/>
              <a:gd name="connsiteY62" fmla="*/ 2866030 h 3084394"/>
              <a:gd name="connsiteX63" fmla="*/ 232012 w 2060812"/>
              <a:gd name="connsiteY63" fmla="*/ 2825087 h 3084394"/>
              <a:gd name="connsiteX64" fmla="*/ 204717 w 2060812"/>
              <a:gd name="connsiteY64" fmla="*/ 2784143 h 3084394"/>
              <a:gd name="connsiteX65" fmla="*/ 177421 w 2060812"/>
              <a:gd name="connsiteY65" fmla="*/ 2702257 h 3084394"/>
              <a:gd name="connsiteX66" fmla="*/ 163773 w 2060812"/>
              <a:gd name="connsiteY66" fmla="*/ 2647666 h 3084394"/>
              <a:gd name="connsiteX67" fmla="*/ 136478 w 2060812"/>
              <a:gd name="connsiteY67" fmla="*/ 2497540 h 3084394"/>
              <a:gd name="connsiteX68" fmla="*/ 109182 w 2060812"/>
              <a:gd name="connsiteY68" fmla="*/ 2129051 h 3084394"/>
              <a:gd name="connsiteX69" fmla="*/ 81887 w 2060812"/>
              <a:gd name="connsiteY69" fmla="*/ 1897039 h 3084394"/>
              <a:gd name="connsiteX70" fmla="*/ 95534 w 2060812"/>
              <a:gd name="connsiteY70" fmla="*/ 1596788 h 3084394"/>
              <a:gd name="connsiteX71" fmla="*/ 109182 w 2060812"/>
              <a:gd name="connsiteY71" fmla="*/ 1555845 h 3084394"/>
              <a:gd name="connsiteX72" fmla="*/ 136478 w 2060812"/>
              <a:gd name="connsiteY72" fmla="*/ 1514901 h 3084394"/>
              <a:gd name="connsiteX73" fmla="*/ 95534 w 2060812"/>
              <a:gd name="connsiteY73" fmla="*/ 1392072 h 3084394"/>
              <a:gd name="connsiteX74" fmla="*/ 68239 w 2060812"/>
              <a:gd name="connsiteY74" fmla="*/ 1310185 h 3084394"/>
              <a:gd name="connsiteX75" fmla="*/ 0 w 2060812"/>
              <a:gd name="connsiteY75" fmla="*/ 1187355 h 3084394"/>
              <a:gd name="connsiteX76" fmla="*/ 27296 w 2060812"/>
              <a:gd name="connsiteY76" fmla="*/ 1078173 h 3084394"/>
              <a:gd name="connsiteX77" fmla="*/ 54591 w 2060812"/>
              <a:gd name="connsiteY77" fmla="*/ 1037230 h 30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060812" h="3084394">
                <a:moveTo>
                  <a:pt x="54591" y="1146412"/>
                </a:moveTo>
                <a:cubicBezTo>
                  <a:pt x="59140" y="1019033"/>
                  <a:pt x="62029" y="891584"/>
                  <a:pt x="68239" y="764275"/>
                </a:cubicBezTo>
                <a:cubicBezTo>
                  <a:pt x="73916" y="647904"/>
                  <a:pt x="74362" y="582131"/>
                  <a:pt x="109182" y="477672"/>
                </a:cubicBezTo>
                <a:cubicBezTo>
                  <a:pt x="113731" y="464024"/>
                  <a:pt x="118878" y="450561"/>
                  <a:pt x="122830" y="436728"/>
                </a:cubicBezTo>
                <a:cubicBezTo>
                  <a:pt x="127983" y="418693"/>
                  <a:pt x="126537" y="398043"/>
                  <a:pt x="136478" y="382137"/>
                </a:cubicBezTo>
                <a:cubicBezTo>
                  <a:pt x="150117" y="360314"/>
                  <a:pt x="174321" y="347085"/>
                  <a:pt x="191069" y="327546"/>
                </a:cubicBezTo>
                <a:cubicBezTo>
                  <a:pt x="201744" y="315092"/>
                  <a:pt x="208830" y="299950"/>
                  <a:pt x="218364" y="286603"/>
                </a:cubicBezTo>
                <a:cubicBezTo>
                  <a:pt x="231585" y="268094"/>
                  <a:pt x="244505" y="249282"/>
                  <a:pt x="259308" y="232012"/>
                </a:cubicBezTo>
                <a:cubicBezTo>
                  <a:pt x="374565" y="97547"/>
                  <a:pt x="197309" y="321306"/>
                  <a:pt x="382137" y="136478"/>
                </a:cubicBezTo>
                <a:cubicBezTo>
                  <a:pt x="414405" y="104210"/>
                  <a:pt x="436819" y="77936"/>
                  <a:pt x="477672" y="54591"/>
                </a:cubicBezTo>
                <a:cubicBezTo>
                  <a:pt x="490162" y="47454"/>
                  <a:pt x="505748" y="47377"/>
                  <a:pt x="518615" y="40943"/>
                </a:cubicBezTo>
                <a:cubicBezTo>
                  <a:pt x="624439" y="-11969"/>
                  <a:pt x="497590" y="34304"/>
                  <a:pt x="600502" y="0"/>
                </a:cubicBezTo>
                <a:cubicBezTo>
                  <a:pt x="750627" y="4549"/>
                  <a:pt x="900891" y="5754"/>
                  <a:pt x="1050878" y="13648"/>
                </a:cubicBezTo>
                <a:cubicBezTo>
                  <a:pt x="1074043" y="14867"/>
                  <a:pt x="1096294" y="23146"/>
                  <a:pt x="1119117" y="27296"/>
                </a:cubicBezTo>
                <a:cubicBezTo>
                  <a:pt x="1339743" y="67409"/>
                  <a:pt x="1092655" y="18382"/>
                  <a:pt x="1255594" y="54591"/>
                </a:cubicBezTo>
                <a:cubicBezTo>
                  <a:pt x="1278238" y="59623"/>
                  <a:pt x="1301010" y="64089"/>
                  <a:pt x="1323833" y="68239"/>
                </a:cubicBezTo>
                <a:cubicBezTo>
                  <a:pt x="1351058" y="73189"/>
                  <a:pt x="1378706" y="75884"/>
                  <a:pt x="1405719" y="81887"/>
                </a:cubicBezTo>
                <a:cubicBezTo>
                  <a:pt x="1450043" y="91737"/>
                  <a:pt x="1456311" y="103568"/>
                  <a:pt x="1501254" y="122830"/>
                </a:cubicBezTo>
                <a:cubicBezTo>
                  <a:pt x="1514477" y="128497"/>
                  <a:pt x="1529330" y="130044"/>
                  <a:pt x="1542197" y="136478"/>
                </a:cubicBezTo>
                <a:cubicBezTo>
                  <a:pt x="1606524" y="168642"/>
                  <a:pt x="1567116" y="161397"/>
                  <a:pt x="1624084" y="218364"/>
                </a:cubicBezTo>
                <a:cubicBezTo>
                  <a:pt x="1640168" y="234448"/>
                  <a:pt x="1661405" y="244504"/>
                  <a:pt x="1678675" y="259307"/>
                </a:cubicBezTo>
                <a:cubicBezTo>
                  <a:pt x="1708735" y="285073"/>
                  <a:pt x="1739817" y="321652"/>
                  <a:pt x="1760561" y="354842"/>
                </a:cubicBezTo>
                <a:cubicBezTo>
                  <a:pt x="1771344" y="372094"/>
                  <a:pt x="1777390" y="391987"/>
                  <a:pt x="1787857" y="409433"/>
                </a:cubicBezTo>
                <a:cubicBezTo>
                  <a:pt x="1804735" y="437563"/>
                  <a:pt x="1842448" y="491319"/>
                  <a:pt x="1842448" y="491319"/>
                </a:cubicBezTo>
                <a:cubicBezTo>
                  <a:pt x="1851546" y="518615"/>
                  <a:pt x="1862765" y="545293"/>
                  <a:pt x="1869743" y="573206"/>
                </a:cubicBezTo>
                <a:cubicBezTo>
                  <a:pt x="1874292" y="591403"/>
                  <a:pt x="1876805" y="610234"/>
                  <a:pt x="1883391" y="627797"/>
                </a:cubicBezTo>
                <a:cubicBezTo>
                  <a:pt x="1890535" y="646847"/>
                  <a:pt x="1901588" y="664191"/>
                  <a:pt x="1910687" y="682388"/>
                </a:cubicBezTo>
                <a:lnTo>
                  <a:pt x="1965278" y="900752"/>
                </a:lnTo>
                <a:lnTo>
                  <a:pt x="1992573" y="1009934"/>
                </a:lnTo>
                <a:lnTo>
                  <a:pt x="2019869" y="1091821"/>
                </a:lnTo>
                <a:cubicBezTo>
                  <a:pt x="2024418" y="1105469"/>
                  <a:pt x="2030028" y="1118808"/>
                  <a:pt x="2033517" y="1132764"/>
                </a:cubicBezTo>
                <a:lnTo>
                  <a:pt x="2060812" y="1241946"/>
                </a:lnTo>
                <a:cubicBezTo>
                  <a:pt x="2056263" y="1382973"/>
                  <a:pt x="2055214" y="1524156"/>
                  <a:pt x="2047164" y="1665027"/>
                </a:cubicBezTo>
                <a:cubicBezTo>
                  <a:pt x="2045640" y="1691698"/>
                  <a:pt x="2027475" y="1733941"/>
                  <a:pt x="2019869" y="1760561"/>
                </a:cubicBezTo>
                <a:cubicBezTo>
                  <a:pt x="2014716" y="1778596"/>
                  <a:pt x="2011374" y="1797117"/>
                  <a:pt x="2006221" y="1815152"/>
                </a:cubicBezTo>
                <a:cubicBezTo>
                  <a:pt x="2002269" y="1828985"/>
                  <a:pt x="1996525" y="1842263"/>
                  <a:pt x="1992573" y="1856096"/>
                </a:cubicBezTo>
                <a:cubicBezTo>
                  <a:pt x="1987420" y="1874131"/>
                  <a:pt x="1986314" y="1893447"/>
                  <a:pt x="1978925" y="1910687"/>
                </a:cubicBezTo>
                <a:cubicBezTo>
                  <a:pt x="1972464" y="1925763"/>
                  <a:pt x="1958292" y="1936641"/>
                  <a:pt x="1951630" y="1951630"/>
                </a:cubicBezTo>
                <a:cubicBezTo>
                  <a:pt x="1939945" y="1977922"/>
                  <a:pt x="1933432" y="2006221"/>
                  <a:pt x="1924334" y="2033516"/>
                </a:cubicBezTo>
                <a:cubicBezTo>
                  <a:pt x="1919785" y="2047164"/>
                  <a:pt x="1918667" y="2062490"/>
                  <a:pt x="1910687" y="2074460"/>
                </a:cubicBezTo>
                <a:cubicBezTo>
                  <a:pt x="1893438" y="2100333"/>
                  <a:pt x="1841138" y="2182063"/>
                  <a:pt x="1815152" y="2210937"/>
                </a:cubicBezTo>
                <a:cubicBezTo>
                  <a:pt x="1789329" y="2239629"/>
                  <a:pt x="1754679" y="2260706"/>
                  <a:pt x="1733266" y="2292824"/>
                </a:cubicBezTo>
                <a:cubicBezTo>
                  <a:pt x="1696871" y="2347415"/>
                  <a:pt x="1719618" y="2324668"/>
                  <a:pt x="1665027" y="2361063"/>
                </a:cubicBezTo>
                <a:cubicBezTo>
                  <a:pt x="1601337" y="2456597"/>
                  <a:pt x="1637731" y="2424752"/>
                  <a:pt x="1569493" y="2470245"/>
                </a:cubicBezTo>
                <a:cubicBezTo>
                  <a:pt x="1531450" y="2527309"/>
                  <a:pt x="1522063" y="2552988"/>
                  <a:pt x="1473958" y="2593075"/>
                </a:cubicBezTo>
                <a:cubicBezTo>
                  <a:pt x="1461357" y="2603576"/>
                  <a:pt x="1446663" y="2611272"/>
                  <a:pt x="1433015" y="2620370"/>
                </a:cubicBezTo>
                <a:cubicBezTo>
                  <a:pt x="1428466" y="2606722"/>
                  <a:pt x="1433753" y="2579427"/>
                  <a:pt x="1419367" y="2579427"/>
                </a:cubicBezTo>
                <a:cubicBezTo>
                  <a:pt x="1404981" y="2579427"/>
                  <a:pt x="1412153" y="2607503"/>
                  <a:pt x="1405719" y="2620370"/>
                </a:cubicBezTo>
                <a:cubicBezTo>
                  <a:pt x="1398384" y="2635041"/>
                  <a:pt x="1387117" y="2647404"/>
                  <a:pt x="1378424" y="2661313"/>
                </a:cubicBezTo>
                <a:cubicBezTo>
                  <a:pt x="1364365" y="2683807"/>
                  <a:pt x="1351540" y="2707058"/>
                  <a:pt x="1337481" y="2729552"/>
                </a:cubicBezTo>
                <a:cubicBezTo>
                  <a:pt x="1316482" y="2763151"/>
                  <a:pt x="1280556" y="2813772"/>
                  <a:pt x="1255594" y="2838734"/>
                </a:cubicBezTo>
                <a:cubicBezTo>
                  <a:pt x="1239510" y="2854818"/>
                  <a:pt x="1217087" y="2863594"/>
                  <a:pt x="1201003" y="2879678"/>
                </a:cubicBezTo>
                <a:cubicBezTo>
                  <a:pt x="1139272" y="2941410"/>
                  <a:pt x="1212473" y="2907699"/>
                  <a:pt x="1132764" y="2934269"/>
                </a:cubicBezTo>
                <a:cubicBezTo>
                  <a:pt x="1063471" y="3003562"/>
                  <a:pt x="1125208" y="2955869"/>
                  <a:pt x="1037230" y="2988860"/>
                </a:cubicBezTo>
                <a:cubicBezTo>
                  <a:pt x="1018181" y="2996003"/>
                  <a:pt x="1001688" y="3009012"/>
                  <a:pt x="982639" y="3016155"/>
                </a:cubicBezTo>
                <a:cubicBezTo>
                  <a:pt x="965076" y="3022741"/>
                  <a:pt x="946083" y="3024650"/>
                  <a:pt x="928048" y="3029803"/>
                </a:cubicBezTo>
                <a:cubicBezTo>
                  <a:pt x="848267" y="3052598"/>
                  <a:pt x="928499" y="3035770"/>
                  <a:pt x="832514" y="3057099"/>
                </a:cubicBezTo>
                <a:cubicBezTo>
                  <a:pt x="733694" y="3079059"/>
                  <a:pt x="796498" y="3060005"/>
                  <a:pt x="723331" y="3084394"/>
                </a:cubicBezTo>
                <a:cubicBezTo>
                  <a:pt x="609600" y="3075296"/>
                  <a:pt x="494324" y="3077875"/>
                  <a:pt x="382137" y="3057099"/>
                </a:cubicBezTo>
                <a:cubicBezTo>
                  <a:pt x="366009" y="3054112"/>
                  <a:pt x="366440" y="3027754"/>
                  <a:pt x="354842" y="3016155"/>
                </a:cubicBezTo>
                <a:cubicBezTo>
                  <a:pt x="343244" y="3004557"/>
                  <a:pt x="327547" y="2997958"/>
                  <a:pt x="313899" y="2988860"/>
                </a:cubicBezTo>
                <a:cubicBezTo>
                  <a:pt x="309350" y="2975212"/>
                  <a:pt x="307238" y="2960492"/>
                  <a:pt x="300251" y="2947916"/>
                </a:cubicBezTo>
                <a:cubicBezTo>
                  <a:pt x="284319" y="2919239"/>
                  <a:pt x="256034" y="2897151"/>
                  <a:pt x="245660" y="2866030"/>
                </a:cubicBezTo>
                <a:cubicBezTo>
                  <a:pt x="241111" y="2852382"/>
                  <a:pt x="238446" y="2837954"/>
                  <a:pt x="232012" y="2825087"/>
                </a:cubicBezTo>
                <a:cubicBezTo>
                  <a:pt x="224677" y="2810416"/>
                  <a:pt x="211379" y="2799132"/>
                  <a:pt x="204717" y="2784143"/>
                </a:cubicBezTo>
                <a:cubicBezTo>
                  <a:pt x="193032" y="2757851"/>
                  <a:pt x="184399" y="2730170"/>
                  <a:pt x="177421" y="2702257"/>
                </a:cubicBezTo>
                <a:cubicBezTo>
                  <a:pt x="172872" y="2684060"/>
                  <a:pt x="167842" y="2665976"/>
                  <a:pt x="163773" y="2647666"/>
                </a:cubicBezTo>
                <a:cubicBezTo>
                  <a:pt x="151054" y="2590433"/>
                  <a:pt x="146355" y="2556809"/>
                  <a:pt x="136478" y="2497540"/>
                </a:cubicBezTo>
                <a:cubicBezTo>
                  <a:pt x="117361" y="2172560"/>
                  <a:pt x="132182" y="2370545"/>
                  <a:pt x="109182" y="2129051"/>
                </a:cubicBezTo>
                <a:cubicBezTo>
                  <a:pt x="91234" y="1940596"/>
                  <a:pt x="104783" y="2034422"/>
                  <a:pt x="81887" y="1897039"/>
                </a:cubicBezTo>
                <a:cubicBezTo>
                  <a:pt x="86436" y="1796955"/>
                  <a:pt x="87545" y="1696656"/>
                  <a:pt x="95534" y="1596788"/>
                </a:cubicBezTo>
                <a:cubicBezTo>
                  <a:pt x="96681" y="1582448"/>
                  <a:pt x="102748" y="1568712"/>
                  <a:pt x="109182" y="1555845"/>
                </a:cubicBezTo>
                <a:cubicBezTo>
                  <a:pt x="116518" y="1541174"/>
                  <a:pt x="127379" y="1528549"/>
                  <a:pt x="136478" y="1514901"/>
                </a:cubicBezTo>
                <a:cubicBezTo>
                  <a:pt x="110249" y="1383758"/>
                  <a:pt x="140739" y="1505085"/>
                  <a:pt x="95534" y="1392072"/>
                </a:cubicBezTo>
                <a:cubicBezTo>
                  <a:pt x="84848" y="1365358"/>
                  <a:pt x="84199" y="1334125"/>
                  <a:pt x="68239" y="1310185"/>
                </a:cubicBezTo>
                <a:cubicBezTo>
                  <a:pt x="5668" y="1216329"/>
                  <a:pt x="24022" y="1259421"/>
                  <a:pt x="0" y="1187355"/>
                </a:cubicBezTo>
                <a:cubicBezTo>
                  <a:pt x="5191" y="1161398"/>
                  <a:pt x="13307" y="1106152"/>
                  <a:pt x="27296" y="1078173"/>
                </a:cubicBezTo>
                <a:cubicBezTo>
                  <a:pt x="34631" y="1063502"/>
                  <a:pt x="54591" y="1037230"/>
                  <a:pt x="54591" y="1037230"/>
                </a:cubicBezTo>
              </a:path>
            </a:pathLst>
          </a:custGeom>
          <a:noFill/>
          <a:ln w="3810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9BD48B32-7BE4-C6D3-582E-B73476ED66D3}"/>
              </a:ext>
            </a:extLst>
          </p:cNvPr>
          <p:cNvSpPr/>
          <p:nvPr/>
        </p:nvSpPr>
        <p:spPr>
          <a:xfrm>
            <a:off x="2219482" y="859809"/>
            <a:ext cx="3842334" cy="3275463"/>
          </a:xfrm>
          <a:custGeom>
            <a:avLst/>
            <a:gdLst>
              <a:gd name="connsiteX0" fmla="*/ 428184 w 3842334"/>
              <a:gd name="connsiteY0" fmla="*/ 1023582 h 3275463"/>
              <a:gd name="connsiteX1" fmla="*/ 523718 w 3842334"/>
              <a:gd name="connsiteY1" fmla="*/ 1037230 h 3275463"/>
              <a:gd name="connsiteX2" fmla="*/ 605605 w 3842334"/>
              <a:gd name="connsiteY2" fmla="*/ 1023582 h 3275463"/>
              <a:gd name="connsiteX3" fmla="*/ 755730 w 3842334"/>
              <a:gd name="connsiteY3" fmla="*/ 1009934 h 3275463"/>
              <a:gd name="connsiteX4" fmla="*/ 905855 w 3842334"/>
              <a:gd name="connsiteY4" fmla="*/ 982639 h 3275463"/>
              <a:gd name="connsiteX5" fmla="*/ 1015037 w 3842334"/>
              <a:gd name="connsiteY5" fmla="*/ 955343 h 3275463"/>
              <a:gd name="connsiteX6" fmla="*/ 1069628 w 3842334"/>
              <a:gd name="connsiteY6" fmla="*/ 941695 h 3275463"/>
              <a:gd name="connsiteX7" fmla="*/ 1124219 w 3842334"/>
              <a:gd name="connsiteY7" fmla="*/ 928048 h 3275463"/>
              <a:gd name="connsiteX8" fmla="*/ 1260697 w 3842334"/>
              <a:gd name="connsiteY8" fmla="*/ 887104 h 3275463"/>
              <a:gd name="connsiteX9" fmla="*/ 1301640 w 3842334"/>
              <a:gd name="connsiteY9" fmla="*/ 859809 h 3275463"/>
              <a:gd name="connsiteX10" fmla="*/ 1438118 w 3842334"/>
              <a:gd name="connsiteY10" fmla="*/ 805218 h 3275463"/>
              <a:gd name="connsiteX11" fmla="*/ 1520005 w 3842334"/>
              <a:gd name="connsiteY11" fmla="*/ 750627 h 3275463"/>
              <a:gd name="connsiteX12" fmla="*/ 1560948 w 3842334"/>
              <a:gd name="connsiteY12" fmla="*/ 723331 h 3275463"/>
              <a:gd name="connsiteX13" fmla="*/ 1615539 w 3842334"/>
              <a:gd name="connsiteY13" fmla="*/ 641445 h 3275463"/>
              <a:gd name="connsiteX14" fmla="*/ 1629187 w 3842334"/>
              <a:gd name="connsiteY14" fmla="*/ 586854 h 3275463"/>
              <a:gd name="connsiteX15" fmla="*/ 1670130 w 3842334"/>
              <a:gd name="connsiteY15" fmla="*/ 532263 h 3275463"/>
              <a:gd name="connsiteX16" fmla="*/ 1738369 w 3842334"/>
              <a:gd name="connsiteY16" fmla="*/ 450376 h 3275463"/>
              <a:gd name="connsiteX17" fmla="*/ 1779312 w 3842334"/>
              <a:gd name="connsiteY17" fmla="*/ 409433 h 3275463"/>
              <a:gd name="connsiteX18" fmla="*/ 1902142 w 3842334"/>
              <a:gd name="connsiteY18" fmla="*/ 272955 h 3275463"/>
              <a:gd name="connsiteX19" fmla="*/ 1929437 w 3842334"/>
              <a:gd name="connsiteY19" fmla="*/ 232012 h 3275463"/>
              <a:gd name="connsiteX20" fmla="*/ 2052267 w 3842334"/>
              <a:gd name="connsiteY20" fmla="*/ 163773 h 3275463"/>
              <a:gd name="connsiteX21" fmla="*/ 2188745 w 3842334"/>
              <a:gd name="connsiteY21" fmla="*/ 122830 h 3275463"/>
              <a:gd name="connsiteX22" fmla="*/ 2297927 w 3842334"/>
              <a:gd name="connsiteY22" fmla="*/ 81887 h 3275463"/>
              <a:gd name="connsiteX23" fmla="*/ 2379814 w 3842334"/>
              <a:gd name="connsiteY23" fmla="*/ 40943 h 3275463"/>
              <a:gd name="connsiteX24" fmla="*/ 2598178 w 3842334"/>
              <a:gd name="connsiteY24" fmla="*/ 13648 h 3275463"/>
              <a:gd name="connsiteX25" fmla="*/ 2734655 w 3842334"/>
              <a:gd name="connsiteY25" fmla="*/ 0 h 3275463"/>
              <a:gd name="connsiteX26" fmla="*/ 3062202 w 3842334"/>
              <a:gd name="connsiteY26" fmla="*/ 13648 h 3275463"/>
              <a:gd name="connsiteX27" fmla="*/ 3103145 w 3842334"/>
              <a:gd name="connsiteY27" fmla="*/ 27295 h 3275463"/>
              <a:gd name="connsiteX28" fmla="*/ 3171384 w 3842334"/>
              <a:gd name="connsiteY28" fmla="*/ 109182 h 3275463"/>
              <a:gd name="connsiteX29" fmla="*/ 3212327 w 3842334"/>
              <a:gd name="connsiteY29" fmla="*/ 191069 h 3275463"/>
              <a:gd name="connsiteX30" fmla="*/ 3225975 w 3842334"/>
              <a:gd name="connsiteY30" fmla="*/ 232012 h 3275463"/>
              <a:gd name="connsiteX31" fmla="*/ 3253270 w 3842334"/>
              <a:gd name="connsiteY31" fmla="*/ 368490 h 3275463"/>
              <a:gd name="connsiteX32" fmla="*/ 3280566 w 3842334"/>
              <a:gd name="connsiteY32" fmla="*/ 996287 h 3275463"/>
              <a:gd name="connsiteX33" fmla="*/ 3321509 w 3842334"/>
              <a:gd name="connsiteY33" fmla="*/ 1078173 h 3275463"/>
              <a:gd name="connsiteX34" fmla="*/ 3335157 w 3842334"/>
              <a:gd name="connsiteY34" fmla="*/ 1119116 h 3275463"/>
              <a:gd name="connsiteX35" fmla="*/ 3389748 w 3842334"/>
              <a:gd name="connsiteY35" fmla="*/ 1201003 h 3275463"/>
              <a:gd name="connsiteX36" fmla="*/ 3457987 w 3842334"/>
              <a:gd name="connsiteY36" fmla="*/ 1351128 h 3275463"/>
              <a:gd name="connsiteX37" fmla="*/ 3485282 w 3842334"/>
              <a:gd name="connsiteY37" fmla="*/ 1392072 h 3275463"/>
              <a:gd name="connsiteX38" fmla="*/ 3512578 w 3842334"/>
              <a:gd name="connsiteY38" fmla="*/ 1460310 h 3275463"/>
              <a:gd name="connsiteX39" fmla="*/ 3539873 w 3842334"/>
              <a:gd name="connsiteY39" fmla="*/ 1542197 h 3275463"/>
              <a:gd name="connsiteX40" fmla="*/ 3567169 w 3842334"/>
              <a:gd name="connsiteY40" fmla="*/ 1583140 h 3275463"/>
              <a:gd name="connsiteX41" fmla="*/ 3621760 w 3842334"/>
              <a:gd name="connsiteY41" fmla="*/ 1705970 h 3275463"/>
              <a:gd name="connsiteX42" fmla="*/ 3676351 w 3842334"/>
              <a:gd name="connsiteY42" fmla="*/ 1869743 h 3275463"/>
              <a:gd name="connsiteX43" fmla="*/ 3730942 w 3842334"/>
              <a:gd name="connsiteY43" fmla="*/ 1992573 h 3275463"/>
              <a:gd name="connsiteX44" fmla="*/ 3758237 w 3842334"/>
              <a:gd name="connsiteY44" fmla="*/ 2047164 h 3275463"/>
              <a:gd name="connsiteX45" fmla="*/ 3771885 w 3842334"/>
              <a:gd name="connsiteY45" fmla="*/ 2101755 h 3275463"/>
              <a:gd name="connsiteX46" fmla="*/ 3785533 w 3842334"/>
              <a:gd name="connsiteY46" fmla="*/ 2142698 h 3275463"/>
              <a:gd name="connsiteX47" fmla="*/ 3799181 w 3842334"/>
              <a:gd name="connsiteY47" fmla="*/ 2197290 h 3275463"/>
              <a:gd name="connsiteX48" fmla="*/ 3812828 w 3842334"/>
              <a:gd name="connsiteY48" fmla="*/ 2238233 h 3275463"/>
              <a:gd name="connsiteX49" fmla="*/ 3840124 w 3842334"/>
              <a:gd name="connsiteY49" fmla="*/ 2333767 h 3275463"/>
              <a:gd name="connsiteX50" fmla="*/ 3799181 w 3842334"/>
              <a:gd name="connsiteY50" fmla="*/ 2866030 h 3275463"/>
              <a:gd name="connsiteX51" fmla="*/ 3785533 w 3842334"/>
              <a:gd name="connsiteY51" fmla="*/ 2906973 h 3275463"/>
              <a:gd name="connsiteX52" fmla="*/ 3730942 w 3842334"/>
              <a:gd name="connsiteY52" fmla="*/ 2988860 h 3275463"/>
              <a:gd name="connsiteX53" fmla="*/ 3662703 w 3842334"/>
              <a:gd name="connsiteY53" fmla="*/ 3070746 h 3275463"/>
              <a:gd name="connsiteX54" fmla="*/ 3580817 w 3842334"/>
              <a:gd name="connsiteY54" fmla="*/ 3125337 h 3275463"/>
              <a:gd name="connsiteX55" fmla="*/ 3539873 w 3842334"/>
              <a:gd name="connsiteY55" fmla="*/ 3152633 h 3275463"/>
              <a:gd name="connsiteX56" fmla="*/ 3457987 w 3842334"/>
              <a:gd name="connsiteY56" fmla="*/ 3179928 h 3275463"/>
              <a:gd name="connsiteX57" fmla="*/ 3417043 w 3842334"/>
              <a:gd name="connsiteY57" fmla="*/ 3193576 h 3275463"/>
              <a:gd name="connsiteX58" fmla="*/ 3362452 w 3842334"/>
              <a:gd name="connsiteY58" fmla="*/ 3207224 h 3275463"/>
              <a:gd name="connsiteX59" fmla="*/ 3321509 w 3842334"/>
              <a:gd name="connsiteY59" fmla="*/ 3220872 h 3275463"/>
              <a:gd name="connsiteX60" fmla="*/ 3266918 w 3842334"/>
              <a:gd name="connsiteY60" fmla="*/ 3234519 h 3275463"/>
              <a:gd name="connsiteX61" fmla="*/ 3225975 w 3842334"/>
              <a:gd name="connsiteY61" fmla="*/ 3248167 h 3275463"/>
              <a:gd name="connsiteX62" fmla="*/ 3116793 w 3842334"/>
              <a:gd name="connsiteY62" fmla="*/ 3275463 h 3275463"/>
              <a:gd name="connsiteX63" fmla="*/ 2966667 w 3842334"/>
              <a:gd name="connsiteY63" fmla="*/ 3261815 h 3275463"/>
              <a:gd name="connsiteX64" fmla="*/ 2884781 w 3842334"/>
              <a:gd name="connsiteY64" fmla="*/ 3207224 h 3275463"/>
              <a:gd name="connsiteX65" fmla="*/ 2761951 w 3842334"/>
              <a:gd name="connsiteY65" fmla="*/ 3098042 h 3275463"/>
              <a:gd name="connsiteX66" fmla="*/ 2707360 w 3842334"/>
              <a:gd name="connsiteY66" fmla="*/ 3016155 h 3275463"/>
              <a:gd name="connsiteX67" fmla="*/ 2680064 w 3842334"/>
              <a:gd name="connsiteY67" fmla="*/ 2975212 h 3275463"/>
              <a:gd name="connsiteX68" fmla="*/ 2666417 w 3842334"/>
              <a:gd name="connsiteY68" fmla="*/ 2934269 h 3275463"/>
              <a:gd name="connsiteX69" fmla="*/ 2570882 w 3842334"/>
              <a:gd name="connsiteY69" fmla="*/ 2811439 h 3275463"/>
              <a:gd name="connsiteX70" fmla="*/ 2448052 w 3842334"/>
              <a:gd name="connsiteY70" fmla="*/ 2729552 h 3275463"/>
              <a:gd name="connsiteX71" fmla="*/ 2407109 w 3842334"/>
              <a:gd name="connsiteY71" fmla="*/ 2702257 h 3275463"/>
              <a:gd name="connsiteX72" fmla="*/ 2366166 w 3842334"/>
              <a:gd name="connsiteY72" fmla="*/ 2661313 h 3275463"/>
              <a:gd name="connsiteX73" fmla="*/ 2270631 w 3842334"/>
              <a:gd name="connsiteY73" fmla="*/ 2634018 h 3275463"/>
              <a:gd name="connsiteX74" fmla="*/ 2229688 w 3842334"/>
              <a:gd name="connsiteY74" fmla="*/ 2606722 h 3275463"/>
              <a:gd name="connsiteX75" fmla="*/ 2065915 w 3842334"/>
              <a:gd name="connsiteY75" fmla="*/ 2579427 h 3275463"/>
              <a:gd name="connsiteX76" fmla="*/ 1902142 w 3842334"/>
              <a:gd name="connsiteY76" fmla="*/ 2552131 h 3275463"/>
              <a:gd name="connsiteX77" fmla="*/ 1806608 w 3842334"/>
              <a:gd name="connsiteY77" fmla="*/ 2538484 h 3275463"/>
              <a:gd name="connsiteX78" fmla="*/ 1752017 w 3842334"/>
              <a:gd name="connsiteY78" fmla="*/ 2524836 h 3275463"/>
              <a:gd name="connsiteX79" fmla="*/ 1506357 w 3842334"/>
              <a:gd name="connsiteY79" fmla="*/ 2511188 h 3275463"/>
              <a:gd name="connsiteX80" fmla="*/ 1465414 w 3842334"/>
              <a:gd name="connsiteY80" fmla="*/ 2497540 h 3275463"/>
              <a:gd name="connsiteX81" fmla="*/ 1410822 w 3842334"/>
              <a:gd name="connsiteY81" fmla="*/ 2483892 h 3275463"/>
              <a:gd name="connsiteX82" fmla="*/ 1342584 w 3842334"/>
              <a:gd name="connsiteY82" fmla="*/ 2456597 h 3275463"/>
              <a:gd name="connsiteX83" fmla="*/ 1247049 w 3842334"/>
              <a:gd name="connsiteY83" fmla="*/ 2429301 h 3275463"/>
              <a:gd name="connsiteX84" fmla="*/ 1110572 w 3842334"/>
              <a:gd name="connsiteY84" fmla="*/ 2388358 h 3275463"/>
              <a:gd name="connsiteX85" fmla="*/ 987742 w 3842334"/>
              <a:gd name="connsiteY85" fmla="*/ 2374710 h 3275463"/>
              <a:gd name="connsiteX86" fmla="*/ 905855 w 3842334"/>
              <a:gd name="connsiteY86" fmla="*/ 2320119 h 3275463"/>
              <a:gd name="connsiteX87" fmla="*/ 823969 w 3842334"/>
              <a:gd name="connsiteY87" fmla="*/ 2238233 h 3275463"/>
              <a:gd name="connsiteX88" fmla="*/ 714787 w 3842334"/>
              <a:gd name="connsiteY88" fmla="*/ 2142698 h 3275463"/>
              <a:gd name="connsiteX89" fmla="*/ 619252 w 3842334"/>
              <a:gd name="connsiteY89" fmla="*/ 2033516 h 3275463"/>
              <a:gd name="connsiteX90" fmla="*/ 564661 w 3842334"/>
              <a:gd name="connsiteY90" fmla="*/ 1992573 h 3275463"/>
              <a:gd name="connsiteX91" fmla="*/ 469127 w 3842334"/>
              <a:gd name="connsiteY91" fmla="*/ 1897039 h 3275463"/>
              <a:gd name="connsiteX92" fmla="*/ 346297 w 3842334"/>
              <a:gd name="connsiteY92" fmla="*/ 1801504 h 3275463"/>
              <a:gd name="connsiteX93" fmla="*/ 305354 w 3842334"/>
              <a:gd name="connsiteY93" fmla="*/ 1774209 h 3275463"/>
              <a:gd name="connsiteX94" fmla="*/ 196172 w 3842334"/>
              <a:gd name="connsiteY94" fmla="*/ 1651379 h 3275463"/>
              <a:gd name="connsiteX95" fmla="*/ 127933 w 3842334"/>
              <a:gd name="connsiteY95" fmla="*/ 1569492 h 3275463"/>
              <a:gd name="connsiteX96" fmla="*/ 100637 w 3842334"/>
              <a:gd name="connsiteY96" fmla="*/ 1514901 h 3275463"/>
              <a:gd name="connsiteX97" fmla="*/ 46046 w 3842334"/>
              <a:gd name="connsiteY97" fmla="*/ 1433015 h 3275463"/>
              <a:gd name="connsiteX98" fmla="*/ 18751 w 3842334"/>
              <a:gd name="connsiteY98" fmla="*/ 1392072 h 3275463"/>
              <a:gd name="connsiteX99" fmla="*/ 18751 w 3842334"/>
              <a:gd name="connsiteY99" fmla="*/ 1173707 h 3275463"/>
              <a:gd name="connsiteX100" fmla="*/ 46046 w 3842334"/>
              <a:gd name="connsiteY100" fmla="*/ 1132764 h 3275463"/>
              <a:gd name="connsiteX101" fmla="*/ 127933 w 3842334"/>
              <a:gd name="connsiteY101" fmla="*/ 1064525 h 3275463"/>
              <a:gd name="connsiteX102" fmla="*/ 182524 w 3842334"/>
              <a:gd name="connsiteY102" fmla="*/ 1023582 h 3275463"/>
              <a:gd name="connsiteX103" fmla="*/ 237115 w 3842334"/>
              <a:gd name="connsiteY103" fmla="*/ 1009934 h 3275463"/>
              <a:gd name="connsiteX104" fmla="*/ 578309 w 3842334"/>
              <a:gd name="connsiteY104" fmla="*/ 1037230 h 3275463"/>
              <a:gd name="connsiteX105" fmla="*/ 632900 w 3842334"/>
              <a:gd name="connsiteY105" fmla="*/ 1064525 h 3275463"/>
              <a:gd name="connsiteX106" fmla="*/ 687491 w 3842334"/>
              <a:gd name="connsiteY106" fmla="*/ 1091821 h 327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842334" h="3275463">
                <a:moveTo>
                  <a:pt x="428184" y="1023582"/>
                </a:moveTo>
                <a:cubicBezTo>
                  <a:pt x="460029" y="1028131"/>
                  <a:pt x="491550" y="1037230"/>
                  <a:pt x="523718" y="1037230"/>
                </a:cubicBezTo>
                <a:cubicBezTo>
                  <a:pt x="551390" y="1037230"/>
                  <a:pt x="578122" y="1026815"/>
                  <a:pt x="605605" y="1023582"/>
                </a:cubicBezTo>
                <a:cubicBezTo>
                  <a:pt x="655509" y="1017711"/>
                  <a:pt x="705688" y="1014483"/>
                  <a:pt x="755730" y="1009934"/>
                </a:cubicBezTo>
                <a:cubicBezTo>
                  <a:pt x="852224" y="977771"/>
                  <a:pt x="729480" y="1015710"/>
                  <a:pt x="905855" y="982639"/>
                </a:cubicBezTo>
                <a:cubicBezTo>
                  <a:pt x="942727" y="975725"/>
                  <a:pt x="978643" y="964442"/>
                  <a:pt x="1015037" y="955343"/>
                </a:cubicBezTo>
                <a:lnTo>
                  <a:pt x="1069628" y="941695"/>
                </a:lnTo>
                <a:cubicBezTo>
                  <a:pt x="1087825" y="937146"/>
                  <a:pt x="1106425" y="933980"/>
                  <a:pt x="1124219" y="928048"/>
                </a:cubicBezTo>
                <a:cubicBezTo>
                  <a:pt x="1223900" y="894820"/>
                  <a:pt x="1178193" y="907730"/>
                  <a:pt x="1260697" y="887104"/>
                </a:cubicBezTo>
                <a:cubicBezTo>
                  <a:pt x="1274345" y="878006"/>
                  <a:pt x="1286651" y="866471"/>
                  <a:pt x="1301640" y="859809"/>
                </a:cubicBezTo>
                <a:cubicBezTo>
                  <a:pt x="1402071" y="815173"/>
                  <a:pt x="1358327" y="853092"/>
                  <a:pt x="1438118" y="805218"/>
                </a:cubicBezTo>
                <a:cubicBezTo>
                  <a:pt x="1466248" y="788340"/>
                  <a:pt x="1492709" y="768824"/>
                  <a:pt x="1520005" y="750627"/>
                </a:cubicBezTo>
                <a:lnTo>
                  <a:pt x="1560948" y="723331"/>
                </a:lnTo>
                <a:cubicBezTo>
                  <a:pt x="1579145" y="696036"/>
                  <a:pt x="1607582" y="673270"/>
                  <a:pt x="1615539" y="641445"/>
                </a:cubicBezTo>
                <a:cubicBezTo>
                  <a:pt x="1620088" y="623248"/>
                  <a:pt x="1620799" y="603631"/>
                  <a:pt x="1629187" y="586854"/>
                </a:cubicBezTo>
                <a:cubicBezTo>
                  <a:pt x="1639359" y="566509"/>
                  <a:pt x="1655921" y="550025"/>
                  <a:pt x="1670130" y="532263"/>
                </a:cubicBezTo>
                <a:cubicBezTo>
                  <a:pt x="1692326" y="504518"/>
                  <a:pt x="1714764" y="476932"/>
                  <a:pt x="1738369" y="450376"/>
                </a:cubicBezTo>
                <a:cubicBezTo>
                  <a:pt x="1751192" y="435950"/>
                  <a:pt x="1767090" y="424371"/>
                  <a:pt x="1779312" y="409433"/>
                </a:cubicBezTo>
                <a:cubicBezTo>
                  <a:pt x="1889386" y="274898"/>
                  <a:pt x="1816732" y="329896"/>
                  <a:pt x="1902142" y="272955"/>
                </a:cubicBezTo>
                <a:cubicBezTo>
                  <a:pt x="1911240" y="259307"/>
                  <a:pt x="1917093" y="242813"/>
                  <a:pt x="1929437" y="232012"/>
                </a:cubicBezTo>
                <a:cubicBezTo>
                  <a:pt x="1997878" y="172127"/>
                  <a:pt x="1991348" y="186617"/>
                  <a:pt x="2052267" y="163773"/>
                </a:cubicBezTo>
                <a:cubicBezTo>
                  <a:pt x="2154866" y="125299"/>
                  <a:pt x="2084342" y="143711"/>
                  <a:pt x="2188745" y="122830"/>
                </a:cubicBezTo>
                <a:cubicBezTo>
                  <a:pt x="2284764" y="58816"/>
                  <a:pt x="2163011" y="132480"/>
                  <a:pt x="2297927" y="81887"/>
                </a:cubicBezTo>
                <a:cubicBezTo>
                  <a:pt x="2431369" y="31847"/>
                  <a:pt x="2252680" y="72727"/>
                  <a:pt x="2379814" y="40943"/>
                </a:cubicBezTo>
                <a:cubicBezTo>
                  <a:pt x="2461601" y="20496"/>
                  <a:pt x="2502336" y="22776"/>
                  <a:pt x="2598178" y="13648"/>
                </a:cubicBezTo>
                <a:lnTo>
                  <a:pt x="2734655" y="0"/>
                </a:lnTo>
                <a:cubicBezTo>
                  <a:pt x="2843837" y="4549"/>
                  <a:pt x="2953223" y="5576"/>
                  <a:pt x="3062202" y="13648"/>
                </a:cubicBezTo>
                <a:cubicBezTo>
                  <a:pt x="3076549" y="14711"/>
                  <a:pt x="3091175" y="19315"/>
                  <a:pt x="3103145" y="27295"/>
                </a:cubicBezTo>
                <a:cubicBezTo>
                  <a:pt x="3134667" y="48310"/>
                  <a:pt x="3151244" y="78973"/>
                  <a:pt x="3171384" y="109182"/>
                </a:cubicBezTo>
                <a:cubicBezTo>
                  <a:pt x="3205683" y="212085"/>
                  <a:pt x="3159417" y="85251"/>
                  <a:pt x="3212327" y="191069"/>
                </a:cubicBezTo>
                <a:cubicBezTo>
                  <a:pt x="3218761" y="203936"/>
                  <a:pt x="3222023" y="218180"/>
                  <a:pt x="3225975" y="232012"/>
                </a:cubicBezTo>
                <a:cubicBezTo>
                  <a:pt x="3242260" y="289010"/>
                  <a:pt x="3242548" y="304156"/>
                  <a:pt x="3253270" y="368490"/>
                </a:cubicBezTo>
                <a:cubicBezTo>
                  <a:pt x="3259424" y="626947"/>
                  <a:pt x="3221343" y="789010"/>
                  <a:pt x="3280566" y="996287"/>
                </a:cubicBezTo>
                <a:cubicBezTo>
                  <a:pt x="3303435" y="1076327"/>
                  <a:pt x="3281635" y="998425"/>
                  <a:pt x="3321509" y="1078173"/>
                </a:cubicBezTo>
                <a:cubicBezTo>
                  <a:pt x="3327943" y="1091040"/>
                  <a:pt x="3328171" y="1106540"/>
                  <a:pt x="3335157" y="1119116"/>
                </a:cubicBezTo>
                <a:cubicBezTo>
                  <a:pt x="3351089" y="1147793"/>
                  <a:pt x="3379374" y="1169881"/>
                  <a:pt x="3389748" y="1201003"/>
                </a:cubicBezTo>
                <a:cubicBezTo>
                  <a:pt x="3409072" y="1258973"/>
                  <a:pt x="3417303" y="1290100"/>
                  <a:pt x="3457987" y="1351128"/>
                </a:cubicBezTo>
                <a:cubicBezTo>
                  <a:pt x="3467085" y="1364776"/>
                  <a:pt x="3477947" y="1377401"/>
                  <a:pt x="3485282" y="1392072"/>
                </a:cubicBezTo>
                <a:cubicBezTo>
                  <a:pt x="3496238" y="1413984"/>
                  <a:pt x="3504206" y="1437287"/>
                  <a:pt x="3512578" y="1460310"/>
                </a:cubicBezTo>
                <a:cubicBezTo>
                  <a:pt x="3522411" y="1487350"/>
                  <a:pt x="3523913" y="1518257"/>
                  <a:pt x="3539873" y="1542197"/>
                </a:cubicBezTo>
                <a:cubicBezTo>
                  <a:pt x="3548972" y="1555845"/>
                  <a:pt x="3559031" y="1568899"/>
                  <a:pt x="3567169" y="1583140"/>
                </a:cubicBezTo>
                <a:cubicBezTo>
                  <a:pt x="3588619" y="1620677"/>
                  <a:pt x="3607139" y="1665763"/>
                  <a:pt x="3621760" y="1705970"/>
                </a:cubicBezTo>
                <a:cubicBezTo>
                  <a:pt x="3621765" y="1705983"/>
                  <a:pt x="3676344" y="1869730"/>
                  <a:pt x="3676351" y="1869743"/>
                </a:cubicBezTo>
                <a:cubicBezTo>
                  <a:pt x="3743544" y="2004131"/>
                  <a:pt x="3661239" y="1835742"/>
                  <a:pt x="3730942" y="1992573"/>
                </a:cubicBezTo>
                <a:cubicBezTo>
                  <a:pt x="3739205" y="2011164"/>
                  <a:pt x="3751094" y="2028115"/>
                  <a:pt x="3758237" y="2047164"/>
                </a:cubicBezTo>
                <a:cubicBezTo>
                  <a:pt x="3764823" y="2064727"/>
                  <a:pt x="3766732" y="2083720"/>
                  <a:pt x="3771885" y="2101755"/>
                </a:cubicBezTo>
                <a:cubicBezTo>
                  <a:pt x="3775837" y="2115587"/>
                  <a:pt x="3781581" y="2128866"/>
                  <a:pt x="3785533" y="2142698"/>
                </a:cubicBezTo>
                <a:cubicBezTo>
                  <a:pt x="3790686" y="2160734"/>
                  <a:pt x="3794028" y="2179254"/>
                  <a:pt x="3799181" y="2197290"/>
                </a:cubicBezTo>
                <a:cubicBezTo>
                  <a:pt x="3803133" y="2211122"/>
                  <a:pt x="3808876" y="2224401"/>
                  <a:pt x="3812828" y="2238233"/>
                </a:cubicBezTo>
                <a:cubicBezTo>
                  <a:pt x="3847094" y="2358164"/>
                  <a:pt x="3807408" y="2235620"/>
                  <a:pt x="3840124" y="2333767"/>
                </a:cubicBezTo>
                <a:cubicBezTo>
                  <a:pt x="3825605" y="2812881"/>
                  <a:pt x="3873970" y="2641660"/>
                  <a:pt x="3799181" y="2866030"/>
                </a:cubicBezTo>
                <a:cubicBezTo>
                  <a:pt x="3794632" y="2879678"/>
                  <a:pt x="3793513" y="2895003"/>
                  <a:pt x="3785533" y="2906973"/>
                </a:cubicBezTo>
                <a:lnTo>
                  <a:pt x="3730942" y="2988860"/>
                </a:lnTo>
                <a:cubicBezTo>
                  <a:pt x="3706680" y="3025252"/>
                  <a:pt x="3699076" y="3042456"/>
                  <a:pt x="3662703" y="3070746"/>
                </a:cubicBezTo>
                <a:cubicBezTo>
                  <a:pt x="3636808" y="3090886"/>
                  <a:pt x="3608112" y="3107140"/>
                  <a:pt x="3580817" y="3125337"/>
                </a:cubicBezTo>
                <a:cubicBezTo>
                  <a:pt x="3567169" y="3134436"/>
                  <a:pt x="3555434" y="3147446"/>
                  <a:pt x="3539873" y="3152633"/>
                </a:cubicBezTo>
                <a:lnTo>
                  <a:pt x="3457987" y="3179928"/>
                </a:lnTo>
                <a:cubicBezTo>
                  <a:pt x="3444339" y="3184477"/>
                  <a:pt x="3431000" y="3190087"/>
                  <a:pt x="3417043" y="3193576"/>
                </a:cubicBezTo>
                <a:cubicBezTo>
                  <a:pt x="3398846" y="3198125"/>
                  <a:pt x="3380487" y="3202071"/>
                  <a:pt x="3362452" y="3207224"/>
                </a:cubicBezTo>
                <a:cubicBezTo>
                  <a:pt x="3348620" y="3211176"/>
                  <a:pt x="3335341" y="3216920"/>
                  <a:pt x="3321509" y="3220872"/>
                </a:cubicBezTo>
                <a:cubicBezTo>
                  <a:pt x="3303474" y="3226025"/>
                  <a:pt x="3284953" y="3229366"/>
                  <a:pt x="3266918" y="3234519"/>
                </a:cubicBezTo>
                <a:cubicBezTo>
                  <a:pt x="3253086" y="3238471"/>
                  <a:pt x="3239854" y="3244382"/>
                  <a:pt x="3225975" y="3248167"/>
                </a:cubicBezTo>
                <a:cubicBezTo>
                  <a:pt x="3189783" y="3258038"/>
                  <a:pt x="3116793" y="3275463"/>
                  <a:pt x="3116793" y="3275463"/>
                </a:cubicBezTo>
                <a:cubicBezTo>
                  <a:pt x="3066751" y="3270914"/>
                  <a:pt x="3014874" y="3275993"/>
                  <a:pt x="2966667" y="3261815"/>
                </a:cubicBezTo>
                <a:cubicBezTo>
                  <a:pt x="2935195" y="3252559"/>
                  <a:pt x="2912076" y="3225421"/>
                  <a:pt x="2884781" y="3207224"/>
                </a:cubicBezTo>
                <a:cubicBezTo>
                  <a:pt x="2835553" y="3174405"/>
                  <a:pt x="2799345" y="3154133"/>
                  <a:pt x="2761951" y="3098042"/>
                </a:cubicBezTo>
                <a:lnTo>
                  <a:pt x="2707360" y="3016155"/>
                </a:lnTo>
                <a:lnTo>
                  <a:pt x="2680064" y="2975212"/>
                </a:lnTo>
                <a:cubicBezTo>
                  <a:pt x="2675515" y="2961564"/>
                  <a:pt x="2673403" y="2946844"/>
                  <a:pt x="2666417" y="2934269"/>
                </a:cubicBezTo>
                <a:cubicBezTo>
                  <a:pt x="2643983" y="2893888"/>
                  <a:pt x="2609803" y="2841711"/>
                  <a:pt x="2570882" y="2811439"/>
                </a:cubicBezTo>
                <a:cubicBezTo>
                  <a:pt x="2570880" y="2811437"/>
                  <a:pt x="2468524" y="2743200"/>
                  <a:pt x="2448052" y="2729552"/>
                </a:cubicBezTo>
                <a:cubicBezTo>
                  <a:pt x="2434404" y="2720454"/>
                  <a:pt x="2418707" y="2713855"/>
                  <a:pt x="2407109" y="2702257"/>
                </a:cubicBezTo>
                <a:cubicBezTo>
                  <a:pt x="2393461" y="2688609"/>
                  <a:pt x="2382225" y="2672019"/>
                  <a:pt x="2366166" y="2661313"/>
                </a:cubicBezTo>
                <a:cubicBezTo>
                  <a:pt x="2354422" y="2653484"/>
                  <a:pt x="2277906" y="2635837"/>
                  <a:pt x="2270631" y="2634018"/>
                </a:cubicBezTo>
                <a:cubicBezTo>
                  <a:pt x="2256983" y="2624919"/>
                  <a:pt x="2245046" y="2612481"/>
                  <a:pt x="2229688" y="2606722"/>
                </a:cubicBezTo>
                <a:cubicBezTo>
                  <a:pt x="2204424" y="2597248"/>
                  <a:pt x="2081075" y="2581821"/>
                  <a:pt x="2065915" y="2579427"/>
                </a:cubicBezTo>
                <a:cubicBezTo>
                  <a:pt x="2011248" y="2570795"/>
                  <a:pt x="1956930" y="2559957"/>
                  <a:pt x="1902142" y="2552131"/>
                </a:cubicBezTo>
                <a:cubicBezTo>
                  <a:pt x="1870297" y="2547582"/>
                  <a:pt x="1838257" y="2544238"/>
                  <a:pt x="1806608" y="2538484"/>
                </a:cubicBezTo>
                <a:cubicBezTo>
                  <a:pt x="1788153" y="2535129"/>
                  <a:pt x="1770697" y="2526534"/>
                  <a:pt x="1752017" y="2524836"/>
                </a:cubicBezTo>
                <a:cubicBezTo>
                  <a:pt x="1670341" y="2517411"/>
                  <a:pt x="1588244" y="2515737"/>
                  <a:pt x="1506357" y="2511188"/>
                </a:cubicBezTo>
                <a:cubicBezTo>
                  <a:pt x="1492709" y="2506639"/>
                  <a:pt x="1479246" y="2501492"/>
                  <a:pt x="1465414" y="2497540"/>
                </a:cubicBezTo>
                <a:cubicBezTo>
                  <a:pt x="1447378" y="2492387"/>
                  <a:pt x="1428617" y="2489824"/>
                  <a:pt x="1410822" y="2483892"/>
                </a:cubicBezTo>
                <a:cubicBezTo>
                  <a:pt x="1387581" y="2476145"/>
                  <a:pt x="1365522" y="2465199"/>
                  <a:pt x="1342584" y="2456597"/>
                </a:cubicBezTo>
                <a:cubicBezTo>
                  <a:pt x="1281430" y="2433664"/>
                  <a:pt x="1318746" y="2450810"/>
                  <a:pt x="1247049" y="2429301"/>
                </a:cubicBezTo>
                <a:cubicBezTo>
                  <a:pt x="1207899" y="2417556"/>
                  <a:pt x="1153614" y="2394980"/>
                  <a:pt x="1110572" y="2388358"/>
                </a:cubicBezTo>
                <a:cubicBezTo>
                  <a:pt x="1069856" y="2382094"/>
                  <a:pt x="1028685" y="2379259"/>
                  <a:pt x="987742" y="2374710"/>
                </a:cubicBezTo>
                <a:cubicBezTo>
                  <a:pt x="960446" y="2356513"/>
                  <a:pt x="929052" y="2343316"/>
                  <a:pt x="905855" y="2320119"/>
                </a:cubicBezTo>
                <a:cubicBezTo>
                  <a:pt x="878560" y="2292824"/>
                  <a:pt x="854850" y="2261394"/>
                  <a:pt x="823969" y="2238233"/>
                </a:cubicBezTo>
                <a:cubicBezTo>
                  <a:pt x="769610" y="2197464"/>
                  <a:pt x="761907" y="2195708"/>
                  <a:pt x="714787" y="2142698"/>
                </a:cubicBezTo>
                <a:cubicBezTo>
                  <a:pt x="666575" y="2088460"/>
                  <a:pt x="668577" y="2075795"/>
                  <a:pt x="619252" y="2033516"/>
                </a:cubicBezTo>
                <a:cubicBezTo>
                  <a:pt x="601982" y="2018713"/>
                  <a:pt x="581492" y="2007874"/>
                  <a:pt x="564661" y="1992573"/>
                </a:cubicBezTo>
                <a:cubicBezTo>
                  <a:pt x="531338" y="1962279"/>
                  <a:pt x="506598" y="1922020"/>
                  <a:pt x="469127" y="1897039"/>
                </a:cubicBezTo>
                <a:cubicBezTo>
                  <a:pt x="376806" y="1835490"/>
                  <a:pt x="488039" y="1911747"/>
                  <a:pt x="346297" y="1801504"/>
                </a:cubicBezTo>
                <a:cubicBezTo>
                  <a:pt x="333350" y="1791434"/>
                  <a:pt x="317613" y="1785106"/>
                  <a:pt x="305354" y="1774209"/>
                </a:cubicBezTo>
                <a:cubicBezTo>
                  <a:pt x="134708" y="1622524"/>
                  <a:pt x="277666" y="1749171"/>
                  <a:pt x="196172" y="1651379"/>
                </a:cubicBezTo>
                <a:cubicBezTo>
                  <a:pt x="144844" y="1589786"/>
                  <a:pt x="164902" y="1634188"/>
                  <a:pt x="127933" y="1569492"/>
                </a:cubicBezTo>
                <a:cubicBezTo>
                  <a:pt x="117839" y="1551828"/>
                  <a:pt x="111104" y="1532347"/>
                  <a:pt x="100637" y="1514901"/>
                </a:cubicBezTo>
                <a:cubicBezTo>
                  <a:pt x="83759" y="1486771"/>
                  <a:pt x="64243" y="1460310"/>
                  <a:pt x="46046" y="1433015"/>
                </a:cubicBezTo>
                <a:lnTo>
                  <a:pt x="18751" y="1392072"/>
                </a:lnTo>
                <a:cubicBezTo>
                  <a:pt x="-4134" y="1300533"/>
                  <a:pt x="-8281" y="1308869"/>
                  <a:pt x="18751" y="1173707"/>
                </a:cubicBezTo>
                <a:cubicBezTo>
                  <a:pt x="21968" y="1157623"/>
                  <a:pt x="35545" y="1145365"/>
                  <a:pt x="46046" y="1132764"/>
                </a:cubicBezTo>
                <a:cubicBezTo>
                  <a:pt x="83526" y="1087789"/>
                  <a:pt x="83732" y="1096098"/>
                  <a:pt x="127933" y="1064525"/>
                </a:cubicBezTo>
                <a:cubicBezTo>
                  <a:pt x="146442" y="1051304"/>
                  <a:pt x="162179" y="1033754"/>
                  <a:pt x="182524" y="1023582"/>
                </a:cubicBezTo>
                <a:cubicBezTo>
                  <a:pt x="199301" y="1015194"/>
                  <a:pt x="218918" y="1014483"/>
                  <a:pt x="237115" y="1009934"/>
                </a:cubicBezTo>
                <a:cubicBezTo>
                  <a:pt x="316333" y="1013535"/>
                  <a:pt x="476122" y="993436"/>
                  <a:pt x="578309" y="1037230"/>
                </a:cubicBezTo>
                <a:cubicBezTo>
                  <a:pt x="597009" y="1045244"/>
                  <a:pt x="614200" y="1056511"/>
                  <a:pt x="632900" y="1064525"/>
                </a:cubicBezTo>
                <a:cubicBezTo>
                  <a:pt x="687787" y="1088048"/>
                  <a:pt x="660164" y="1064494"/>
                  <a:pt x="687491" y="109182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7A5869-EC6E-8911-76C8-D3C837287BF7}"/>
              </a:ext>
            </a:extLst>
          </p:cNvPr>
          <p:cNvSpPr txBox="1"/>
          <p:nvPr/>
        </p:nvSpPr>
        <p:spPr>
          <a:xfrm>
            <a:off x="3277428" y="2787611"/>
            <a:ext cx="147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Logistic regression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C9F3F8E2-6F9F-2245-4903-A2FE2F8BFAEB}"/>
              </a:ext>
            </a:extLst>
          </p:cNvPr>
          <p:cNvSpPr/>
          <p:nvPr/>
        </p:nvSpPr>
        <p:spPr>
          <a:xfrm>
            <a:off x="3452884" y="1992573"/>
            <a:ext cx="5568773" cy="3466531"/>
          </a:xfrm>
          <a:custGeom>
            <a:avLst/>
            <a:gdLst>
              <a:gd name="connsiteX0" fmla="*/ 3998794 w 5568773"/>
              <a:gd name="connsiteY0" fmla="*/ 3425588 h 3466531"/>
              <a:gd name="connsiteX1" fmla="*/ 4353635 w 5568773"/>
              <a:gd name="connsiteY1" fmla="*/ 3452884 h 3466531"/>
              <a:gd name="connsiteX2" fmla="*/ 4490113 w 5568773"/>
              <a:gd name="connsiteY2" fmla="*/ 3466531 h 3466531"/>
              <a:gd name="connsiteX3" fmla="*/ 4913194 w 5568773"/>
              <a:gd name="connsiteY3" fmla="*/ 3439236 h 3466531"/>
              <a:gd name="connsiteX4" fmla="*/ 5008728 w 5568773"/>
              <a:gd name="connsiteY4" fmla="*/ 3411940 h 3466531"/>
              <a:gd name="connsiteX5" fmla="*/ 5117910 w 5568773"/>
              <a:gd name="connsiteY5" fmla="*/ 3357349 h 3466531"/>
              <a:gd name="connsiteX6" fmla="*/ 5199797 w 5568773"/>
              <a:gd name="connsiteY6" fmla="*/ 3302758 h 3466531"/>
              <a:gd name="connsiteX7" fmla="*/ 5240740 w 5568773"/>
              <a:gd name="connsiteY7" fmla="*/ 3275463 h 3466531"/>
              <a:gd name="connsiteX8" fmla="*/ 5281683 w 5568773"/>
              <a:gd name="connsiteY8" fmla="*/ 3261815 h 3466531"/>
              <a:gd name="connsiteX9" fmla="*/ 5363570 w 5568773"/>
              <a:gd name="connsiteY9" fmla="*/ 3166281 h 3466531"/>
              <a:gd name="connsiteX10" fmla="*/ 5459104 w 5568773"/>
              <a:gd name="connsiteY10" fmla="*/ 3070746 h 3466531"/>
              <a:gd name="connsiteX11" fmla="*/ 5554638 w 5568773"/>
              <a:gd name="connsiteY11" fmla="*/ 2934269 h 3466531"/>
              <a:gd name="connsiteX12" fmla="*/ 5568286 w 5568773"/>
              <a:gd name="connsiteY12" fmla="*/ 2893326 h 3466531"/>
              <a:gd name="connsiteX13" fmla="*/ 5540991 w 5568773"/>
              <a:gd name="connsiteY13" fmla="*/ 2620370 h 3466531"/>
              <a:gd name="connsiteX14" fmla="*/ 5472752 w 5568773"/>
              <a:gd name="connsiteY14" fmla="*/ 2538484 h 3466531"/>
              <a:gd name="connsiteX15" fmla="*/ 5431809 w 5568773"/>
              <a:gd name="connsiteY15" fmla="*/ 2511188 h 3466531"/>
              <a:gd name="connsiteX16" fmla="*/ 5390865 w 5568773"/>
              <a:gd name="connsiteY16" fmla="*/ 2470245 h 3466531"/>
              <a:gd name="connsiteX17" fmla="*/ 5268035 w 5568773"/>
              <a:gd name="connsiteY17" fmla="*/ 2388358 h 3466531"/>
              <a:gd name="connsiteX18" fmla="*/ 5186149 w 5568773"/>
              <a:gd name="connsiteY18" fmla="*/ 2333767 h 3466531"/>
              <a:gd name="connsiteX19" fmla="*/ 5104262 w 5568773"/>
              <a:gd name="connsiteY19" fmla="*/ 2251881 h 3466531"/>
              <a:gd name="connsiteX20" fmla="*/ 5036023 w 5568773"/>
              <a:gd name="connsiteY20" fmla="*/ 2156346 h 3466531"/>
              <a:gd name="connsiteX21" fmla="*/ 5008728 w 5568773"/>
              <a:gd name="connsiteY21" fmla="*/ 2074460 h 3466531"/>
              <a:gd name="connsiteX22" fmla="*/ 4995080 w 5568773"/>
              <a:gd name="connsiteY22" fmla="*/ 2033517 h 3466531"/>
              <a:gd name="connsiteX23" fmla="*/ 4954137 w 5568773"/>
              <a:gd name="connsiteY23" fmla="*/ 2006221 h 3466531"/>
              <a:gd name="connsiteX24" fmla="*/ 4981432 w 5568773"/>
              <a:gd name="connsiteY24" fmla="*/ 1924334 h 3466531"/>
              <a:gd name="connsiteX25" fmla="*/ 4954137 w 5568773"/>
              <a:gd name="connsiteY25" fmla="*/ 1665027 h 3466531"/>
              <a:gd name="connsiteX26" fmla="*/ 4967785 w 5568773"/>
              <a:gd name="connsiteY26" fmla="*/ 955343 h 3466531"/>
              <a:gd name="connsiteX27" fmla="*/ 4995080 w 5568773"/>
              <a:gd name="connsiteY27" fmla="*/ 777923 h 3466531"/>
              <a:gd name="connsiteX28" fmla="*/ 5008728 w 5568773"/>
              <a:gd name="connsiteY28" fmla="*/ 641445 h 3466531"/>
              <a:gd name="connsiteX29" fmla="*/ 4995080 w 5568773"/>
              <a:gd name="connsiteY29" fmla="*/ 300251 h 3466531"/>
              <a:gd name="connsiteX30" fmla="*/ 4967785 w 5568773"/>
              <a:gd name="connsiteY30" fmla="*/ 163773 h 3466531"/>
              <a:gd name="connsiteX31" fmla="*/ 4926841 w 5568773"/>
              <a:gd name="connsiteY31" fmla="*/ 81887 h 3466531"/>
              <a:gd name="connsiteX32" fmla="*/ 4804012 w 5568773"/>
              <a:gd name="connsiteY32" fmla="*/ 13648 h 3466531"/>
              <a:gd name="connsiteX33" fmla="*/ 4749420 w 5568773"/>
              <a:gd name="connsiteY33" fmla="*/ 0 h 3466531"/>
              <a:gd name="connsiteX34" fmla="*/ 4585647 w 5568773"/>
              <a:gd name="connsiteY34" fmla="*/ 13648 h 3466531"/>
              <a:gd name="connsiteX35" fmla="*/ 4435522 w 5568773"/>
              <a:gd name="connsiteY35" fmla="*/ 54591 h 3466531"/>
              <a:gd name="connsiteX36" fmla="*/ 4135271 w 5568773"/>
              <a:gd name="connsiteY36" fmla="*/ 81887 h 3466531"/>
              <a:gd name="connsiteX37" fmla="*/ 3780429 w 5568773"/>
              <a:gd name="connsiteY37" fmla="*/ 68239 h 3466531"/>
              <a:gd name="connsiteX38" fmla="*/ 3111689 w 5568773"/>
              <a:gd name="connsiteY38" fmla="*/ 81887 h 3466531"/>
              <a:gd name="connsiteX39" fmla="*/ 3029803 w 5568773"/>
              <a:gd name="connsiteY39" fmla="*/ 109182 h 3466531"/>
              <a:gd name="connsiteX40" fmla="*/ 3002507 w 5568773"/>
              <a:gd name="connsiteY40" fmla="*/ 163773 h 3466531"/>
              <a:gd name="connsiteX41" fmla="*/ 2975212 w 5568773"/>
              <a:gd name="connsiteY41" fmla="*/ 341194 h 3466531"/>
              <a:gd name="connsiteX42" fmla="*/ 2961564 w 5568773"/>
              <a:gd name="connsiteY42" fmla="*/ 504967 h 3466531"/>
              <a:gd name="connsiteX43" fmla="*/ 2947916 w 5568773"/>
              <a:gd name="connsiteY43" fmla="*/ 641445 h 3466531"/>
              <a:gd name="connsiteX44" fmla="*/ 2934268 w 5568773"/>
              <a:gd name="connsiteY44" fmla="*/ 764275 h 3466531"/>
              <a:gd name="connsiteX45" fmla="*/ 2920620 w 5568773"/>
              <a:gd name="connsiteY45" fmla="*/ 832514 h 3466531"/>
              <a:gd name="connsiteX46" fmla="*/ 2934268 w 5568773"/>
              <a:gd name="connsiteY46" fmla="*/ 1378424 h 3466531"/>
              <a:gd name="connsiteX47" fmla="*/ 2947916 w 5568773"/>
              <a:gd name="connsiteY47" fmla="*/ 1419367 h 3466531"/>
              <a:gd name="connsiteX48" fmla="*/ 2988859 w 5568773"/>
              <a:gd name="connsiteY48" fmla="*/ 1473958 h 3466531"/>
              <a:gd name="connsiteX49" fmla="*/ 3029803 w 5568773"/>
              <a:gd name="connsiteY49" fmla="*/ 1501254 h 3466531"/>
              <a:gd name="connsiteX50" fmla="*/ 3138985 w 5568773"/>
              <a:gd name="connsiteY50" fmla="*/ 1624084 h 3466531"/>
              <a:gd name="connsiteX51" fmla="*/ 3193576 w 5568773"/>
              <a:gd name="connsiteY51" fmla="*/ 1678675 h 3466531"/>
              <a:gd name="connsiteX52" fmla="*/ 3261815 w 5568773"/>
              <a:gd name="connsiteY52" fmla="*/ 1733266 h 3466531"/>
              <a:gd name="connsiteX53" fmla="*/ 3302758 w 5568773"/>
              <a:gd name="connsiteY53" fmla="*/ 1774209 h 3466531"/>
              <a:gd name="connsiteX54" fmla="*/ 3411940 w 5568773"/>
              <a:gd name="connsiteY54" fmla="*/ 1856096 h 3466531"/>
              <a:gd name="connsiteX55" fmla="*/ 3466531 w 5568773"/>
              <a:gd name="connsiteY55" fmla="*/ 1897039 h 3466531"/>
              <a:gd name="connsiteX56" fmla="*/ 3534770 w 5568773"/>
              <a:gd name="connsiteY56" fmla="*/ 1937982 h 3466531"/>
              <a:gd name="connsiteX57" fmla="*/ 3643952 w 5568773"/>
              <a:gd name="connsiteY57" fmla="*/ 1992573 h 3466531"/>
              <a:gd name="connsiteX58" fmla="*/ 3794077 w 5568773"/>
              <a:gd name="connsiteY58" fmla="*/ 2115403 h 3466531"/>
              <a:gd name="connsiteX59" fmla="*/ 3835020 w 5568773"/>
              <a:gd name="connsiteY59" fmla="*/ 2169994 h 3466531"/>
              <a:gd name="connsiteX60" fmla="*/ 3875964 w 5568773"/>
              <a:gd name="connsiteY60" fmla="*/ 2210937 h 3466531"/>
              <a:gd name="connsiteX61" fmla="*/ 3930555 w 5568773"/>
              <a:gd name="connsiteY61" fmla="*/ 2292824 h 3466531"/>
              <a:gd name="connsiteX62" fmla="*/ 3944203 w 5568773"/>
              <a:gd name="connsiteY62" fmla="*/ 2347415 h 3466531"/>
              <a:gd name="connsiteX63" fmla="*/ 3957850 w 5568773"/>
              <a:gd name="connsiteY63" fmla="*/ 2388358 h 3466531"/>
              <a:gd name="connsiteX64" fmla="*/ 3944203 w 5568773"/>
              <a:gd name="connsiteY64" fmla="*/ 2620370 h 3466531"/>
              <a:gd name="connsiteX65" fmla="*/ 3930555 w 5568773"/>
              <a:gd name="connsiteY65" fmla="*/ 2674961 h 3466531"/>
              <a:gd name="connsiteX66" fmla="*/ 3916907 w 5568773"/>
              <a:gd name="connsiteY66" fmla="*/ 2715905 h 3466531"/>
              <a:gd name="connsiteX67" fmla="*/ 3807725 w 5568773"/>
              <a:gd name="connsiteY67" fmla="*/ 2838734 h 3466531"/>
              <a:gd name="connsiteX68" fmla="*/ 3766782 w 5568773"/>
              <a:gd name="connsiteY68" fmla="*/ 2866030 h 3466531"/>
              <a:gd name="connsiteX69" fmla="*/ 3725838 w 5568773"/>
              <a:gd name="connsiteY69" fmla="*/ 2879678 h 3466531"/>
              <a:gd name="connsiteX70" fmla="*/ 3589361 w 5568773"/>
              <a:gd name="connsiteY70" fmla="*/ 2906973 h 3466531"/>
              <a:gd name="connsiteX71" fmla="*/ 3452883 w 5568773"/>
              <a:gd name="connsiteY71" fmla="*/ 2934269 h 3466531"/>
              <a:gd name="connsiteX72" fmla="*/ 3398292 w 5568773"/>
              <a:gd name="connsiteY72" fmla="*/ 2947917 h 3466531"/>
              <a:gd name="connsiteX73" fmla="*/ 3275462 w 5568773"/>
              <a:gd name="connsiteY73" fmla="*/ 2961564 h 3466531"/>
              <a:gd name="connsiteX74" fmla="*/ 2470244 w 5568773"/>
              <a:gd name="connsiteY74" fmla="*/ 2947917 h 3466531"/>
              <a:gd name="connsiteX75" fmla="*/ 2347415 w 5568773"/>
              <a:gd name="connsiteY75" fmla="*/ 2879678 h 3466531"/>
              <a:gd name="connsiteX76" fmla="*/ 2265528 w 5568773"/>
              <a:gd name="connsiteY76" fmla="*/ 2838734 h 3466531"/>
              <a:gd name="connsiteX77" fmla="*/ 2224585 w 5568773"/>
              <a:gd name="connsiteY77" fmla="*/ 2797791 h 3466531"/>
              <a:gd name="connsiteX78" fmla="*/ 2142698 w 5568773"/>
              <a:gd name="connsiteY78" fmla="*/ 2743200 h 3466531"/>
              <a:gd name="connsiteX79" fmla="*/ 2101755 w 5568773"/>
              <a:gd name="connsiteY79" fmla="*/ 2702257 h 3466531"/>
              <a:gd name="connsiteX80" fmla="*/ 2047164 w 5568773"/>
              <a:gd name="connsiteY80" fmla="*/ 2674961 h 3466531"/>
              <a:gd name="connsiteX81" fmla="*/ 2006220 w 5568773"/>
              <a:gd name="connsiteY81" fmla="*/ 2634018 h 3466531"/>
              <a:gd name="connsiteX82" fmla="*/ 1965277 w 5568773"/>
              <a:gd name="connsiteY82" fmla="*/ 2606723 h 3466531"/>
              <a:gd name="connsiteX83" fmla="*/ 1897038 w 5568773"/>
              <a:gd name="connsiteY83" fmla="*/ 2552131 h 3466531"/>
              <a:gd name="connsiteX84" fmla="*/ 1815152 w 5568773"/>
              <a:gd name="connsiteY84" fmla="*/ 2456597 h 3466531"/>
              <a:gd name="connsiteX85" fmla="*/ 1774209 w 5568773"/>
              <a:gd name="connsiteY85" fmla="*/ 2415654 h 3466531"/>
              <a:gd name="connsiteX86" fmla="*/ 1719617 w 5568773"/>
              <a:gd name="connsiteY86" fmla="*/ 2333767 h 3466531"/>
              <a:gd name="connsiteX87" fmla="*/ 1692322 w 5568773"/>
              <a:gd name="connsiteY87" fmla="*/ 2292824 h 3466531"/>
              <a:gd name="connsiteX88" fmla="*/ 1665026 w 5568773"/>
              <a:gd name="connsiteY88" fmla="*/ 2210937 h 3466531"/>
              <a:gd name="connsiteX89" fmla="*/ 1637731 w 5568773"/>
              <a:gd name="connsiteY89" fmla="*/ 2169994 h 3466531"/>
              <a:gd name="connsiteX90" fmla="*/ 1624083 w 5568773"/>
              <a:gd name="connsiteY90" fmla="*/ 2129051 h 3466531"/>
              <a:gd name="connsiteX91" fmla="*/ 1610435 w 5568773"/>
              <a:gd name="connsiteY91" fmla="*/ 2074460 h 3466531"/>
              <a:gd name="connsiteX92" fmla="*/ 1487606 w 5568773"/>
              <a:gd name="connsiteY92" fmla="*/ 1978926 h 3466531"/>
              <a:gd name="connsiteX93" fmla="*/ 1296537 w 5568773"/>
              <a:gd name="connsiteY93" fmla="*/ 1774209 h 3466531"/>
              <a:gd name="connsiteX94" fmla="*/ 1241946 w 5568773"/>
              <a:gd name="connsiteY94" fmla="*/ 1719618 h 3466531"/>
              <a:gd name="connsiteX95" fmla="*/ 1201003 w 5568773"/>
              <a:gd name="connsiteY95" fmla="*/ 1665027 h 3466531"/>
              <a:gd name="connsiteX96" fmla="*/ 1064525 w 5568773"/>
              <a:gd name="connsiteY96" fmla="*/ 1460311 h 3466531"/>
              <a:gd name="connsiteX97" fmla="*/ 982638 w 5568773"/>
              <a:gd name="connsiteY97" fmla="*/ 1337481 h 3466531"/>
              <a:gd name="connsiteX98" fmla="*/ 928047 w 5568773"/>
              <a:gd name="connsiteY98" fmla="*/ 1241946 h 3466531"/>
              <a:gd name="connsiteX99" fmla="*/ 887104 w 5568773"/>
              <a:gd name="connsiteY99" fmla="*/ 1214651 h 3466531"/>
              <a:gd name="connsiteX100" fmla="*/ 846161 w 5568773"/>
              <a:gd name="connsiteY100" fmla="*/ 1173708 h 3466531"/>
              <a:gd name="connsiteX101" fmla="*/ 791570 w 5568773"/>
              <a:gd name="connsiteY101" fmla="*/ 1132764 h 3466531"/>
              <a:gd name="connsiteX102" fmla="*/ 764274 w 5568773"/>
              <a:gd name="connsiteY102" fmla="*/ 1091821 h 3466531"/>
              <a:gd name="connsiteX103" fmla="*/ 682388 w 5568773"/>
              <a:gd name="connsiteY103" fmla="*/ 1037230 h 3466531"/>
              <a:gd name="connsiteX104" fmla="*/ 600501 w 5568773"/>
              <a:gd name="connsiteY104" fmla="*/ 982639 h 3466531"/>
              <a:gd name="connsiteX105" fmla="*/ 518615 w 5568773"/>
              <a:gd name="connsiteY105" fmla="*/ 928048 h 3466531"/>
              <a:gd name="connsiteX106" fmla="*/ 477671 w 5568773"/>
              <a:gd name="connsiteY106" fmla="*/ 914400 h 3466531"/>
              <a:gd name="connsiteX107" fmla="*/ 382137 w 5568773"/>
              <a:gd name="connsiteY107" fmla="*/ 859809 h 3466531"/>
              <a:gd name="connsiteX108" fmla="*/ 341194 w 5568773"/>
              <a:gd name="connsiteY108" fmla="*/ 846161 h 3466531"/>
              <a:gd name="connsiteX109" fmla="*/ 300250 w 5568773"/>
              <a:gd name="connsiteY109" fmla="*/ 818866 h 3466531"/>
              <a:gd name="connsiteX110" fmla="*/ 259307 w 5568773"/>
              <a:gd name="connsiteY110" fmla="*/ 805218 h 3466531"/>
              <a:gd name="connsiteX111" fmla="*/ 109182 w 5568773"/>
              <a:gd name="connsiteY111" fmla="*/ 764275 h 3466531"/>
              <a:gd name="connsiteX112" fmla="*/ 40943 w 5568773"/>
              <a:gd name="connsiteY112" fmla="*/ 777923 h 3466531"/>
              <a:gd name="connsiteX113" fmla="*/ 27295 w 5568773"/>
              <a:gd name="connsiteY113" fmla="*/ 818866 h 3466531"/>
              <a:gd name="connsiteX114" fmla="*/ 13647 w 5568773"/>
              <a:gd name="connsiteY114" fmla="*/ 914400 h 3466531"/>
              <a:gd name="connsiteX115" fmla="*/ 0 w 5568773"/>
              <a:gd name="connsiteY115" fmla="*/ 982639 h 3466531"/>
              <a:gd name="connsiteX116" fmla="*/ 13647 w 5568773"/>
              <a:gd name="connsiteY116" fmla="*/ 1910687 h 3466531"/>
              <a:gd name="connsiteX117" fmla="*/ 40943 w 5568773"/>
              <a:gd name="connsiteY117" fmla="*/ 1951630 h 3466531"/>
              <a:gd name="connsiteX118" fmla="*/ 136477 w 5568773"/>
              <a:gd name="connsiteY118" fmla="*/ 1992573 h 3466531"/>
              <a:gd name="connsiteX119" fmla="*/ 272955 w 5568773"/>
              <a:gd name="connsiteY119" fmla="*/ 2019869 h 3466531"/>
              <a:gd name="connsiteX120" fmla="*/ 450376 w 5568773"/>
              <a:gd name="connsiteY120" fmla="*/ 2060812 h 3466531"/>
              <a:gd name="connsiteX121" fmla="*/ 545910 w 5568773"/>
              <a:gd name="connsiteY121" fmla="*/ 2088108 h 3466531"/>
              <a:gd name="connsiteX122" fmla="*/ 696035 w 5568773"/>
              <a:gd name="connsiteY122" fmla="*/ 2115403 h 3466531"/>
              <a:gd name="connsiteX123" fmla="*/ 887104 w 5568773"/>
              <a:gd name="connsiteY123" fmla="*/ 2156346 h 3466531"/>
              <a:gd name="connsiteX124" fmla="*/ 1037229 w 5568773"/>
              <a:gd name="connsiteY124" fmla="*/ 2183642 h 3466531"/>
              <a:gd name="connsiteX125" fmla="*/ 1091820 w 5568773"/>
              <a:gd name="connsiteY125" fmla="*/ 2197290 h 3466531"/>
              <a:gd name="connsiteX126" fmla="*/ 1132764 w 5568773"/>
              <a:gd name="connsiteY126" fmla="*/ 2224585 h 3466531"/>
              <a:gd name="connsiteX127" fmla="*/ 1160059 w 5568773"/>
              <a:gd name="connsiteY127" fmla="*/ 2265528 h 3466531"/>
              <a:gd name="connsiteX128" fmla="*/ 1214650 w 5568773"/>
              <a:gd name="connsiteY128" fmla="*/ 2292824 h 3466531"/>
              <a:gd name="connsiteX129" fmla="*/ 1296537 w 5568773"/>
              <a:gd name="connsiteY129" fmla="*/ 2347415 h 3466531"/>
              <a:gd name="connsiteX130" fmla="*/ 1337480 w 5568773"/>
              <a:gd name="connsiteY130" fmla="*/ 2361063 h 3466531"/>
              <a:gd name="connsiteX131" fmla="*/ 1392071 w 5568773"/>
              <a:gd name="connsiteY131" fmla="*/ 2388358 h 3466531"/>
              <a:gd name="connsiteX132" fmla="*/ 1446662 w 5568773"/>
              <a:gd name="connsiteY132" fmla="*/ 2402006 h 3466531"/>
              <a:gd name="connsiteX133" fmla="*/ 1596788 w 5568773"/>
              <a:gd name="connsiteY133" fmla="*/ 2483893 h 3466531"/>
              <a:gd name="connsiteX134" fmla="*/ 1651379 w 5568773"/>
              <a:gd name="connsiteY134" fmla="*/ 2511188 h 3466531"/>
              <a:gd name="connsiteX135" fmla="*/ 1774209 w 5568773"/>
              <a:gd name="connsiteY135" fmla="*/ 2593075 h 3466531"/>
              <a:gd name="connsiteX136" fmla="*/ 1815152 w 5568773"/>
              <a:gd name="connsiteY136" fmla="*/ 2620370 h 3466531"/>
              <a:gd name="connsiteX137" fmla="*/ 1856095 w 5568773"/>
              <a:gd name="connsiteY137" fmla="*/ 2661314 h 3466531"/>
              <a:gd name="connsiteX138" fmla="*/ 1951629 w 5568773"/>
              <a:gd name="connsiteY138" fmla="*/ 2729552 h 3466531"/>
              <a:gd name="connsiteX139" fmla="*/ 1978925 w 5568773"/>
              <a:gd name="connsiteY139" fmla="*/ 2770496 h 3466531"/>
              <a:gd name="connsiteX140" fmla="*/ 2060812 w 5568773"/>
              <a:gd name="connsiteY140" fmla="*/ 2838734 h 3466531"/>
              <a:gd name="connsiteX141" fmla="*/ 2088107 w 5568773"/>
              <a:gd name="connsiteY141" fmla="*/ 2879678 h 3466531"/>
              <a:gd name="connsiteX142" fmla="*/ 2169994 w 5568773"/>
              <a:gd name="connsiteY142" fmla="*/ 2961564 h 3466531"/>
              <a:gd name="connsiteX143" fmla="*/ 2279176 w 5568773"/>
              <a:gd name="connsiteY143" fmla="*/ 3084394 h 3466531"/>
              <a:gd name="connsiteX144" fmla="*/ 2320119 w 5568773"/>
              <a:gd name="connsiteY144" fmla="*/ 3111690 h 3466531"/>
              <a:gd name="connsiteX145" fmla="*/ 2361062 w 5568773"/>
              <a:gd name="connsiteY145" fmla="*/ 3125337 h 3466531"/>
              <a:gd name="connsiteX146" fmla="*/ 2511188 w 5568773"/>
              <a:gd name="connsiteY146" fmla="*/ 3152633 h 3466531"/>
              <a:gd name="connsiteX147" fmla="*/ 3452883 w 5568773"/>
              <a:gd name="connsiteY147" fmla="*/ 3166281 h 3466531"/>
              <a:gd name="connsiteX148" fmla="*/ 3534770 w 5568773"/>
              <a:gd name="connsiteY148" fmla="*/ 3207224 h 3466531"/>
              <a:gd name="connsiteX149" fmla="*/ 3630304 w 5568773"/>
              <a:gd name="connsiteY149" fmla="*/ 3234520 h 3466531"/>
              <a:gd name="connsiteX150" fmla="*/ 3684895 w 5568773"/>
              <a:gd name="connsiteY150" fmla="*/ 3261815 h 3466531"/>
              <a:gd name="connsiteX151" fmla="*/ 3739486 w 5568773"/>
              <a:gd name="connsiteY151" fmla="*/ 3275463 h 3466531"/>
              <a:gd name="connsiteX152" fmla="*/ 3821373 w 5568773"/>
              <a:gd name="connsiteY152" fmla="*/ 3302758 h 3466531"/>
              <a:gd name="connsiteX153" fmla="*/ 3862316 w 5568773"/>
              <a:gd name="connsiteY153" fmla="*/ 3316406 h 3466531"/>
              <a:gd name="connsiteX154" fmla="*/ 3985146 w 5568773"/>
              <a:gd name="connsiteY154" fmla="*/ 3398293 h 3466531"/>
              <a:gd name="connsiteX155" fmla="*/ 3998794 w 5568773"/>
              <a:gd name="connsiteY155" fmla="*/ 3425588 h 3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568773" h="3466531">
                <a:moveTo>
                  <a:pt x="3998794" y="3425588"/>
                </a:moveTo>
                <a:cubicBezTo>
                  <a:pt x="4060209" y="3434687"/>
                  <a:pt x="3987735" y="3426749"/>
                  <a:pt x="4353635" y="3452884"/>
                </a:cubicBezTo>
                <a:cubicBezTo>
                  <a:pt x="4399238" y="3456141"/>
                  <a:pt x="4444620" y="3461982"/>
                  <a:pt x="4490113" y="3466531"/>
                </a:cubicBezTo>
                <a:cubicBezTo>
                  <a:pt x="4754402" y="3456367"/>
                  <a:pt x="4751174" y="3475241"/>
                  <a:pt x="4913194" y="3439236"/>
                </a:cubicBezTo>
                <a:cubicBezTo>
                  <a:pt x="4933590" y="3434704"/>
                  <a:pt x="4986921" y="3421852"/>
                  <a:pt x="5008728" y="3411940"/>
                </a:cubicBezTo>
                <a:cubicBezTo>
                  <a:pt x="5045771" y="3395102"/>
                  <a:pt x="5084054" y="3379920"/>
                  <a:pt x="5117910" y="3357349"/>
                </a:cubicBezTo>
                <a:lnTo>
                  <a:pt x="5199797" y="3302758"/>
                </a:lnTo>
                <a:cubicBezTo>
                  <a:pt x="5213445" y="3293660"/>
                  <a:pt x="5225179" y="3280650"/>
                  <a:pt x="5240740" y="3275463"/>
                </a:cubicBezTo>
                <a:lnTo>
                  <a:pt x="5281683" y="3261815"/>
                </a:lnTo>
                <a:cubicBezTo>
                  <a:pt x="5442689" y="3100809"/>
                  <a:pt x="5188504" y="3358854"/>
                  <a:pt x="5363570" y="3166281"/>
                </a:cubicBezTo>
                <a:cubicBezTo>
                  <a:pt x="5393864" y="3132957"/>
                  <a:pt x="5432083" y="3106774"/>
                  <a:pt x="5459104" y="3070746"/>
                </a:cubicBezTo>
                <a:cubicBezTo>
                  <a:pt x="5477789" y="3045833"/>
                  <a:pt x="5547918" y="2954430"/>
                  <a:pt x="5554638" y="2934269"/>
                </a:cubicBezTo>
                <a:lnTo>
                  <a:pt x="5568286" y="2893326"/>
                </a:lnTo>
                <a:cubicBezTo>
                  <a:pt x="5567490" y="2879796"/>
                  <a:pt x="5576591" y="2691572"/>
                  <a:pt x="5540991" y="2620370"/>
                </a:cubicBezTo>
                <a:cubicBezTo>
                  <a:pt x="5525656" y="2589699"/>
                  <a:pt x="5498622" y="2560042"/>
                  <a:pt x="5472752" y="2538484"/>
                </a:cubicBezTo>
                <a:cubicBezTo>
                  <a:pt x="5460151" y="2527983"/>
                  <a:pt x="5444410" y="2521689"/>
                  <a:pt x="5431809" y="2511188"/>
                </a:cubicBezTo>
                <a:cubicBezTo>
                  <a:pt x="5416982" y="2498832"/>
                  <a:pt x="5406100" y="2482095"/>
                  <a:pt x="5390865" y="2470245"/>
                </a:cubicBezTo>
                <a:cubicBezTo>
                  <a:pt x="5390863" y="2470243"/>
                  <a:pt x="5288507" y="2402006"/>
                  <a:pt x="5268035" y="2388358"/>
                </a:cubicBezTo>
                <a:cubicBezTo>
                  <a:pt x="5268030" y="2388355"/>
                  <a:pt x="5186153" y="2333771"/>
                  <a:pt x="5186149" y="2333767"/>
                </a:cubicBezTo>
                <a:cubicBezTo>
                  <a:pt x="5158853" y="2306472"/>
                  <a:pt x="5127423" y="2282762"/>
                  <a:pt x="5104262" y="2251881"/>
                </a:cubicBezTo>
                <a:cubicBezTo>
                  <a:pt x="5053477" y="2184168"/>
                  <a:pt x="5075936" y="2216216"/>
                  <a:pt x="5036023" y="2156346"/>
                </a:cubicBezTo>
                <a:lnTo>
                  <a:pt x="5008728" y="2074460"/>
                </a:lnTo>
                <a:cubicBezTo>
                  <a:pt x="5004179" y="2060812"/>
                  <a:pt x="5007050" y="2041497"/>
                  <a:pt x="4995080" y="2033517"/>
                </a:cubicBezTo>
                <a:lnTo>
                  <a:pt x="4954137" y="2006221"/>
                </a:lnTo>
                <a:cubicBezTo>
                  <a:pt x="4963235" y="1978925"/>
                  <a:pt x="4984609" y="1952930"/>
                  <a:pt x="4981432" y="1924334"/>
                </a:cubicBezTo>
                <a:cubicBezTo>
                  <a:pt x="4962736" y="1756065"/>
                  <a:pt x="4971884" y="1842495"/>
                  <a:pt x="4954137" y="1665027"/>
                </a:cubicBezTo>
                <a:cubicBezTo>
                  <a:pt x="4958686" y="1428466"/>
                  <a:pt x="4959769" y="1191812"/>
                  <a:pt x="4967785" y="955343"/>
                </a:cubicBezTo>
                <a:cubicBezTo>
                  <a:pt x="4969016" y="919017"/>
                  <a:pt x="4990190" y="817042"/>
                  <a:pt x="4995080" y="777923"/>
                </a:cubicBezTo>
                <a:cubicBezTo>
                  <a:pt x="5000751" y="732556"/>
                  <a:pt x="5004179" y="686938"/>
                  <a:pt x="5008728" y="641445"/>
                </a:cubicBezTo>
                <a:cubicBezTo>
                  <a:pt x="5004179" y="527714"/>
                  <a:pt x="5002408" y="413837"/>
                  <a:pt x="4995080" y="300251"/>
                </a:cubicBezTo>
                <a:cubicBezTo>
                  <a:pt x="4992846" y="265628"/>
                  <a:pt x="4978316" y="200632"/>
                  <a:pt x="4967785" y="163773"/>
                </a:cubicBezTo>
                <a:cubicBezTo>
                  <a:pt x="4959904" y="136190"/>
                  <a:pt x="4949627" y="101825"/>
                  <a:pt x="4926841" y="81887"/>
                </a:cubicBezTo>
                <a:cubicBezTo>
                  <a:pt x="4879447" y="40417"/>
                  <a:pt x="4855702" y="28417"/>
                  <a:pt x="4804012" y="13648"/>
                </a:cubicBezTo>
                <a:cubicBezTo>
                  <a:pt x="4785976" y="8495"/>
                  <a:pt x="4767617" y="4549"/>
                  <a:pt x="4749420" y="0"/>
                </a:cubicBezTo>
                <a:cubicBezTo>
                  <a:pt x="4694829" y="4549"/>
                  <a:pt x="4639682" y="4642"/>
                  <a:pt x="4585647" y="13648"/>
                </a:cubicBezTo>
                <a:cubicBezTo>
                  <a:pt x="4361493" y="51007"/>
                  <a:pt x="4628933" y="33101"/>
                  <a:pt x="4435522" y="54591"/>
                </a:cubicBezTo>
                <a:cubicBezTo>
                  <a:pt x="4335640" y="65689"/>
                  <a:pt x="4135271" y="81887"/>
                  <a:pt x="4135271" y="81887"/>
                </a:cubicBezTo>
                <a:cubicBezTo>
                  <a:pt x="4016990" y="77338"/>
                  <a:pt x="3898797" y="68239"/>
                  <a:pt x="3780429" y="68239"/>
                </a:cubicBezTo>
                <a:cubicBezTo>
                  <a:pt x="3557469" y="68239"/>
                  <a:pt x="3334318" y="69744"/>
                  <a:pt x="3111689" y="81887"/>
                </a:cubicBezTo>
                <a:cubicBezTo>
                  <a:pt x="3082960" y="83454"/>
                  <a:pt x="3029803" y="109182"/>
                  <a:pt x="3029803" y="109182"/>
                </a:cubicBezTo>
                <a:cubicBezTo>
                  <a:pt x="3020704" y="127379"/>
                  <a:pt x="3008941" y="144472"/>
                  <a:pt x="3002507" y="163773"/>
                </a:cubicBezTo>
                <a:cubicBezTo>
                  <a:pt x="2990606" y="199476"/>
                  <a:pt x="2977601" y="317303"/>
                  <a:pt x="2975212" y="341194"/>
                </a:cubicBezTo>
                <a:cubicBezTo>
                  <a:pt x="2969761" y="395702"/>
                  <a:pt x="2966524" y="450412"/>
                  <a:pt x="2961564" y="504967"/>
                </a:cubicBezTo>
                <a:cubicBezTo>
                  <a:pt x="2957425" y="550499"/>
                  <a:pt x="2952702" y="595977"/>
                  <a:pt x="2947916" y="641445"/>
                </a:cubicBezTo>
                <a:cubicBezTo>
                  <a:pt x="2943603" y="682414"/>
                  <a:pt x="2940094" y="723494"/>
                  <a:pt x="2934268" y="764275"/>
                </a:cubicBezTo>
                <a:cubicBezTo>
                  <a:pt x="2930987" y="787239"/>
                  <a:pt x="2925169" y="809768"/>
                  <a:pt x="2920620" y="832514"/>
                </a:cubicBezTo>
                <a:cubicBezTo>
                  <a:pt x="2925169" y="1014484"/>
                  <a:pt x="2925811" y="1196594"/>
                  <a:pt x="2934268" y="1378424"/>
                </a:cubicBezTo>
                <a:cubicBezTo>
                  <a:pt x="2934936" y="1392794"/>
                  <a:pt x="2940779" y="1406877"/>
                  <a:pt x="2947916" y="1419367"/>
                </a:cubicBezTo>
                <a:cubicBezTo>
                  <a:pt x="2959201" y="1439116"/>
                  <a:pt x="2972775" y="1457874"/>
                  <a:pt x="2988859" y="1473958"/>
                </a:cubicBezTo>
                <a:cubicBezTo>
                  <a:pt x="3000458" y="1485557"/>
                  <a:pt x="3016155" y="1492155"/>
                  <a:pt x="3029803" y="1501254"/>
                </a:cubicBezTo>
                <a:cubicBezTo>
                  <a:pt x="3078510" y="1574316"/>
                  <a:pt x="3045500" y="1530599"/>
                  <a:pt x="3138985" y="1624084"/>
                </a:cubicBezTo>
                <a:cubicBezTo>
                  <a:pt x="3157182" y="1642281"/>
                  <a:pt x="3173481" y="1662599"/>
                  <a:pt x="3193576" y="1678675"/>
                </a:cubicBezTo>
                <a:cubicBezTo>
                  <a:pt x="3216322" y="1696872"/>
                  <a:pt x="3239893" y="1714084"/>
                  <a:pt x="3261815" y="1733266"/>
                </a:cubicBezTo>
                <a:cubicBezTo>
                  <a:pt x="3276340" y="1745976"/>
                  <a:pt x="3287820" y="1761987"/>
                  <a:pt x="3302758" y="1774209"/>
                </a:cubicBezTo>
                <a:cubicBezTo>
                  <a:pt x="3337967" y="1803017"/>
                  <a:pt x="3375546" y="1828800"/>
                  <a:pt x="3411940" y="1856096"/>
                </a:cubicBezTo>
                <a:cubicBezTo>
                  <a:pt x="3430137" y="1869744"/>
                  <a:pt x="3447026" y="1885336"/>
                  <a:pt x="3466531" y="1897039"/>
                </a:cubicBezTo>
                <a:cubicBezTo>
                  <a:pt x="3489277" y="1910687"/>
                  <a:pt x="3511414" y="1925406"/>
                  <a:pt x="3534770" y="1937982"/>
                </a:cubicBezTo>
                <a:cubicBezTo>
                  <a:pt x="3570596" y="1957273"/>
                  <a:pt x="3611400" y="1968159"/>
                  <a:pt x="3643952" y="1992573"/>
                </a:cubicBezTo>
                <a:cubicBezTo>
                  <a:pt x="3699642" y="2034341"/>
                  <a:pt x="3750211" y="2064226"/>
                  <a:pt x="3794077" y="2115403"/>
                </a:cubicBezTo>
                <a:cubicBezTo>
                  <a:pt x="3808880" y="2132673"/>
                  <a:pt x="3820217" y="2152724"/>
                  <a:pt x="3835020" y="2169994"/>
                </a:cubicBezTo>
                <a:cubicBezTo>
                  <a:pt x="3847581" y="2184648"/>
                  <a:pt x="3864114" y="2195702"/>
                  <a:pt x="3875964" y="2210937"/>
                </a:cubicBezTo>
                <a:cubicBezTo>
                  <a:pt x="3896105" y="2236832"/>
                  <a:pt x="3930555" y="2292824"/>
                  <a:pt x="3930555" y="2292824"/>
                </a:cubicBezTo>
                <a:cubicBezTo>
                  <a:pt x="3935104" y="2311021"/>
                  <a:pt x="3939050" y="2329380"/>
                  <a:pt x="3944203" y="2347415"/>
                </a:cubicBezTo>
                <a:cubicBezTo>
                  <a:pt x="3948155" y="2361247"/>
                  <a:pt x="3957850" y="2373972"/>
                  <a:pt x="3957850" y="2388358"/>
                </a:cubicBezTo>
                <a:cubicBezTo>
                  <a:pt x="3957850" y="2465829"/>
                  <a:pt x="3951548" y="2543248"/>
                  <a:pt x="3944203" y="2620370"/>
                </a:cubicBezTo>
                <a:cubicBezTo>
                  <a:pt x="3942425" y="2639043"/>
                  <a:pt x="3935708" y="2656926"/>
                  <a:pt x="3930555" y="2674961"/>
                </a:cubicBezTo>
                <a:cubicBezTo>
                  <a:pt x="3926603" y="2688794"/>
                  <a:pt x="3923341" y="2703038"/>
                  <a:pt x="3916907" y="2715905"/>
                </a:cubicBezTo>
                <a:cubicBezTo>
                  <a:pt x="3896395" y="2756929"/>
                  <a:pt x="3834855" y="2820647"/>
                  <a:pt x="3807725" y="2838734"/>
                </a:cubicBezTo>
                <a:cubicBezTo>
                  <a:pt x="3794077" y="2847833"/>
                  <a:pt x="3781453" y="2858694"/>
                  <a:pt x="3766782" y="2866030"/>
                </a:cubicBezTo>
                <a:cubicBezTo>
                  <a:pt x="3753915" y="2872464"/>
                  <a:pt x="3739671" y="2875726"/>
                  <a:pt x="3725838" y="2879678"/>
                </a:cubicBezTo>
                <a:cubicBezTo>
                  <a:pt x="3659574" y="2898611"/>
                  <a:pt x="3667366" y="2892347"/>
                  <a:pt x="3589361" y="2906973"/>
                </a:cubicBezTo>
                <a:cubicBezTo>
                  <a:pt x="3543762" y="2915523"/>
                  <a:pt x="3497891" y="2923017"/>
                  <a:pt x="3452883" y="2934269"/>
                </a:cubicBezTo>
                <a:cubicBezTo>
                  <a:pt x="3434686" y="2938818"/>
                  <a:pt x="3416831" y="2945065"/>
                  <a:pt x="3398292" y="2947917"/>
                </a:cubicBezTo>
                <a:cubicBezTo>
                  <a:pt x="3357576" y="2954181"/>
                  <a:pt x="3316405" y="2957015"/>
                  <a:pt x="3275462" y="2961564"/>
                </a:cubicBezTo>
                <a:lnTo>
                  <a:pt x="2470244" y="2947917"/>
                </a:lnTo>
                <a:cubicBezTo>
                  <a:pt x="2432380" y="2946696"/>
                  <a:pt x="2363281" y="2890255"/>
                  <a:pt x="2347415" y="2879678"/>
                </a:cubicBezTo>
                <a:cubicBezTo>
                  <a:pt x="2294502" y="2844402"/>
                  <a:pt x="2322032" y="2857569"/>
                  <a:pt x="2265528" y="2838734"/>
                </a:cubicBezTo>
                <a:cubicBezTo>
                  <a:pt x="2251880" y="2825086"/>
                  <a:pt x="2239820" y="2809640"/>
                  <a:pt x="2224585" y="2797791"/>
                </a:cubicBezTo>
                <a:cubicBezTo>
                  <a:pt x="2198690" y="2777651"/>
                  <a:pt x="2165895" y="2766397"/>
                  <a:pt x="2142698" y="2743200"/>
                </a:cubicBezTo>
                <a:cubicBezTo>
                  <a:pt x="2129050" y="2729552"/>
                  <a:pt x="2117461" y="2713475"/>
                  <a:pt x="2101755" y="2702257"/>
                </a:cubicBezTo>
                <a:cubicBezTo>
                  <a:pt x="2085200" y="2690432"/>
                  <a:pt x="2063719" y="2686786"/>
                  <a:pt x="2047164" y="2674961"/>
                </a:cubicBezTo>
                <a:cubicBezTo>
                  <a:pt x="2031458" y="2663743"/>
                  <a:pt x="2021048" y="2646374"/>
                  <a:pt x="2006220" y="2634018"/>
                </a:cubicBezTo>
                <a:cubicBezTo>
                  <a:pt x="1993619" y="2623518"/>
                  <a:pt x="1978399" y="2616564"/>
                  <a:pt x="1965277" y="2606723"/>
                </a:cubicBezTo>
                <a:cubicBezTo>
                  <a:pt x="1941973" y="2589245"/>
                  <a:pt x="1918960" y="2571313"/>
                  <a:pt x="1897038" y="2552131"/>
                </a:cubicBezTo>
                <a:cubicBezTo>
                  <a:pt x="1838982" y="2501332"/>
                  <a:pt x="1868888" y="2519289"/>
                  <a:pt x="1815152" y="2456597"/>
                </a:cubicBezTo>
                <a:cubicBezTo>
                  <a:pt x="1802591" y="2441943"/>
                  <a:pt x="1786059" y="2430889"/>
                  <a:pt x="1774209" y="2415654"/>
                </a:cubicBezTo>
                <a:cubicBezTo>
                  <a:pt x="1754068" y="2389759"/>
                  <a:pt x="1737814" y="2361063"/>
                  <a:pt x="1719617" y="2333767"/>
                </a:cubicBezTo>
                <a:cubicBezTo>
                  <a:pt x="1710519" y="2320119"/>
                  <a:pt x="1697509" y="2308385"/>
                  <a:pt x="1692322" y="2292824"/>
                </a:cubicBezTo>
                <a:cubicBezTo>
                  <a:pt x="1683223" y="2265528"/>
                  <a:pt x="1680986" y="2234877"/>
                  <a:pt x="1665026" y="2210937"/>
                </a:cubicBezTo>
                <a:cubicBezTo>
                  <a:pt x="1655928" y="2197289"/>
                  <a:pt x="1645066" y="2184665"/>
                  <a:pt x="1637731" y="2169994"/>
                </a:cubicBezTo>
                <a:cubicBezTo>
                  <a:pt x="1631297" y="2157127"/>
                  <a:pt x="1628035" y="2142883"/>
                  <a:pt x="1624083" y="2129051"/>
                </a:cubicBezTo>
                <a:cubicBezTo>
                  <a:pt x="1618930" y="2111016"/>
                  <a:pt x="1620376" y="2090366"/>
                  <a:pt x="1610435" y="2074460"/>
                </a:cubicBezTo>
                <a:cubicBezTo>
                  <a:pt x="1566003" y="2003369"/>
                  <a:pt x="1548106" y="2030783"/>
                  <a:pt x="1487606" y="1978926"/>
                </a:cubicBezTo>
                <a:cubicBezTo>
                  <a:pt x="1362810" y="1871957"/>
                  <a:pt x="1387634" y="1875428"/>
                  <a:pt x="1296537" y="1774209"/>
                </a:cubicBezTo>
                <a:cubicBezTo>
                  <a:pt x="1279322" y="1755081"/>
                  <a:pt x="1258892" y="1738985"/>
                  <a:pt x="1241946" y="1719618"/>
                </a:cubicBezTo>
                <a:cubicBezTo>
                  <a:pt x="1226968" y="1702500"/>
                  <a:pt x="1213847" y="1683800"/>
                  <a:pt x="1201003" y="1665027"/>
                </a:cubicBezTo>
                <a:cubicBezTo>
                  <a:pt x="1154692" y="1597341"/>
                  <a:pt x="1094984" y="1536458"/>
                  <a:pt x="1064525" y="1460311"/>
                </a:cubicBezTo>
                <a:cubicBezTo>
                  <a:pt x="1027671" y="1368178"/>
                  <a:pt x="1054552" y="1409395"/>
                  <a:pt x="982638" y="1337481"/>
                </a:cubicBezTo>
                <a:cubicBezTo>
                  <a:pt x="971933" y="1316071"/>
                  <a:pt x="947338" y="1261237"/>
                  <a:pt x="928047" y="1241946"/>
                </a:cubicBezTo>
                <a:cubicBezTo>
                  <a:pt x="916449" y="1230348"/>
                  <a:pt x="899705" y="1225152"/>
                  <a:pt x="887104" y="1214651"/>
                </a:cubicBezTo>
                <a:cubicBezTo>
                  <a:pt x="872277" y="1202295"/>
                  <a:pt x="860815" y="1186269"/>
                  <a:pt x="846161" y="1173708"/>
                </a:cubicBezTo>
                <a:cubicBezTo>
                  <a:pt x="828891" y="1158905"/>
                  <a:pt x="807654" y="1148848"/>
                  <a:pt x="791570" y="1132764"/>
                </a:cubicBezTo>
                <a:cubicBezTo>
                  <a:pt x="779972" y="1121166"/>
                  <a:pt x="776618" y="1102622"/>
                  <a:pt x="764274" y="1091821"/>
                </a:cubicBezTo>
                <a:cubicBezTo>
                  <a:pt x="739586" y="1070219"/>
                  <a:pt x="705585" y="1060426"/>
                  <a:pt x="682388" y="1037230"/>
                </a:cubicBezTo>
                <a:cubicBezTo>
                  <a:pt x="591520" y="946365"/>
                  <a:pt x="689383" y="1032018"/>
                  <a:pt x="600501" y="982639"/>
                </a:cubicBezTo>
                <a:cubicBezTo>
                  <a:pt x="571824" y="966707"/>
                  <a:pt x="549737" y="938422"/>
                  <a:pt x="518615" y="928048"/>
                </a:cubicBezTo>
                <a:cubicBezTo>
                  <a:pt x="504967" y="923499"/>
                  <a:pt x="490894" y="920067"/>
                  <a:pt x="477671" y="914400"/>
                </a:cubicBezTo>
                <a:cubicBezTo>
                  <a:pt x="310203" y="842629"/>
                  <a:pt x="519184" y="928334"/>
                  <a:pt x="382137" y="859809"/>
                </a:cubicBezTo>
                <a:cubicBezTo>
                  <a:pt x="369270" y="853375"/>
                  <a:pt x="354061" y="852595"/>
                  <a:pt x="341194" y="846161"/>
                </a:cubicBezTo>
                <a:cubicBezTo>
                  <a:pt x="326523" y="838826"/>
                  <a:pt x="314921" y="826201"/>
                  <a:pt x="300250" y="818866"/>
                </a:cubicBezTo>
                <a:cubicBezTo>
                  <a:pt x="287383" y="812432"/>
                  <a:pt x="273186" y="809003"/>
                  <a:pt x="259307" y="805218"/>
                </a:cubicBezTo>
                <a:cubicBezTo>
                  <a:pt x="89992" y="759041"/>
                  <a:pt x="203422" y="795689"/>
                  <a:pt x="109182" y="764275"/>
                </a:cubicBezTo>
                <a:cubicBezTo>
                  <a:pt x="86436" y="768824"/>
                  <a:pt x="60244" y="765056"/>
                  <a:pt x="40943" y="777923"/>
                </a:cubicBezTo>
                <a:cubicBezTo>
                  <a:pt x="28973" y="785903"/>
                  <a:pt x="30116" y="804759"/>
                  <a:pt x="27295" y="818866"/>
                </a:cubicBezTo>
                <a:cubicBezTo>
                  <a:pt x="20986" y="850409"/>
                  <a:pt x="18935" y="882670"/>
                  <a:pt x="13647" y="914400"/>
                </a:cubicBezTo>
                <a:cubicBezTo>
                  <a:pt x="9834" y="937281"/>
                  <a:pt x="4549" y="959893"/>
                  <a:pt x="0" y="982639"/>
                </a:cubicBezTo>
                <a:cubicBezTo>
                  <a:pt x="4549" y="1291988"/>
                  <a:pt x="586" y="1601580"/>
                  <a:pt x="13647" y="1910687"/>
                </a:cubicBezTo>
                <a:cubicBezTo>
                  <a:pt x="14339" y="1927075"/>
                  <a:pt x="29345" y="1940032"/>
                  <a:pt x="40943" y="1951630"/>
                </a:cubicBezTo>
                <a:cubicBezTo>
                  <a:pt x="70702" y="1981389"/>
                  <a:pt x="96610" y="1984030"/>
                  <a:pt x="136477" y="1992573"/>
                </a:cubicBezTo>
                <a:cubicBezTo>
                  <a:pt x="181841" y="2002294"/>
                  <a:pt x="228942" y="2005198"/>
                  <a:pt x="272955" y="2019869"/>
                </a:cubicBezTo>
                <a:cubicBezTo>
                  <a:pt x="385359" y="2057336"/>
                  <a:pt x="326358" y="2043095"/>
                  <a:pt x="450376" y="2060812"/>
                </a:cubicBezTo>
                <a:cubicBezTo>
                  <a:pt x="495967" y="2076009"/>
                  <a:pt x="494503" y="2076684"/>
                  <a:pt x="545910" y="2088108"/>
                </a:cubicBezTo>
                <a:cubicBezTo>
                  <a:pt x="632916" y="2107442"/>
                  <a:pt x="601250" y="2097631"/>
                  <a:pt x="696035" y="2115403"/>
                </a:cubicBezTo>
                <a:cubicBezTo>
                  <a:pt x="992202" y="2170935"/>
                  <a:pt x="730378" y="2121519"/>
                  <a:pt x="887104" y="2156346"/>
                </a:cubicBezTo>
                <a:cubicBezTo>
                  <a:pt x="1018889" y="2185631"/>
                  <a:pt x="889026" y="2154001"/>
                  <a:pt x="1037229" y="2183642"/>
                </a:cubicBezTo>
                <a:cubicBezTo>
                  <a:pt x="1055622" y="2187321"/>
                  <a:pt x="1073623" y="2192741"/>
                  <a:pt x="1091820" y="2197290"/>
                </a:cubicBezTo>
                <a:cubicBezTo>
                  <a:pt x="1105468" y="2206388"/>
                  <a:pt x="1121165" y="2212987"/>
                  <a:pt x="1132764" y="2224585"/>
                </a:cubicBezTo>
                <a:cubicBezTo>
                  <a:pt x="1144362" y="2236183"/>
                  <a:pt x="1147458" y="2255027"/>
                  <a:pt x="1160059" y="2265528"/>
                </a:cubicBezTo>
                <a:cubicBezTo>
                  <a:pt x="1175688" y="2278553"/>
                  <a:pt x="1197204" y="2282357"/>
                  <a:pt x="1214650" y="2292824"/>
                </a:cubicBezTo>
                <a:cubicBezTo>
                  <a:pt x="1242780" y="2309702"/>
                  <a:pt x="1265415" y="2337041"/>
                  <a:pt x="1296537" y="2347415"/>
                </a:cubicBezTo>
                <a:cubicBezTo>
                  <a:pt x="1310185" y="2351964"/>
                  <a:pt x="1324257" y="2355396"/>
                  <a:pt x="1337480" y="2361063"/>
                </a:cubicBezTo>
                <a:cubicBezTo>
                  <a:pt x="1356180" y="2369077"/>
                  <a:pt x="1373022" y="2381215"/>
                  <a:pt x="1392071" y="2388358"/>
                </a:cubicBezTo>
                <a:cubicBezTo>
                  <a:pt x="1409634" y="2394944"/>
                  <a:pt x="1428465" y="2397457"/>
                  <a:pt x="1446662" y="2402006"/>
                </a:cubicBezTo>
                <a:cubicBezTo>
                  <a:pt x="1521461" y="2451872"/>
                  <a:pt x="1472937" y="2421968"/>
                  <a:pt x="1596788" y="2483893"/>
                </a:cubicBezTo>
                <a:cubicBezTo>
                  <a:pt x="1614985" y="2492991"/>
                  <a:pt x="1634451" y="2499903"/>
                  <a:pt x="1651379" y="2511188"/>
                </a:cubicBezTo>
                <a:lnTo>
                  <a:pt x="1774209" y="2593075"/>
                </a:lnTo>
                <a:cubicBezTo>
                  <a:pt x="1787857" y="2602173"/>
                  <a:pt x="1803554" y="2608772"/>
                  <a:pt x="1815152" y="2620370"/>
                </a:cubicBezTo>
                <a:cubicBezTo>
                  <a:pt x="1828800" y="2634018"/>
                  <a:pt x="1841441" y="2648753"/>
                  <a:pt x="1856095" y="2661314"/>
                </a:cubicBezTo>
                <a:cubicBezTo>
                  <a:pt x="1885718" y="2686706"/>
                  <a:pt x="1919227" y="2707951"/>
                  <a:pt x="1951629" y="2729552"/>
                </a:cubicBezTo>
                <a:cubicBezTo>
                  <a:pt x="1960728" y="2743200"/>
                  <a:pt x="1967326" y="2758897"/>
                  <a:pt x="1978925" y="2770496"/>
                </a:cubicBezTo>
                <a:cubicBezTo>
                  <a:pt x="2086275" y="2877846"/>
                  <a:pt x="1949025" y="2704589"/>
                  <a:pt x="2060812" y="2838734"/>
                </a:cubicBezTo>
                <a:cubicBezTo>
                  <a:pt x="2071313" y="2851335"/>
                  <a:pt x="2077210" y="2867418"/>
                  <a:pt x="2088107" y="2879678"/>
                </a:cubicBezTo>
                <a:cubicBezTo>
                  <a:pt x="2113753" y="2908529"/>
                  <a:pt x="2148582" y="2929445"/>
                  <a:pt x="2169994" y="2961564"/>
                </a:cubicBezTo>
                <a:cubicBezTo>
                  <a:pt x="2202813" y="3010795"/>
                  <a:pt x="2223080" y="3046996"/>
                  <a:pt x="2279176" y="3084394"/>
                </a:cubicBezTo>
                <a:cubicBezTo>
                  <a:pt x="2292824" y="3093493"/>
                  <a:pt x="2305448" y="3104355"/>
                  <a:pt x="2320119" y="3111690"/>
                </a:cubicBezTo>
                <a:cubicBezTo>
                  <a:pt x="2332986" y="3118124"/>
                  <a:pt x="2347230" y="3121385"/>
                  <a:pt x="2361062" y="3125337"/>
                </a:cubicBezTo>
                <a:cubicBezTo>
                  <a:pt x="2405158" y="3137936"/>
                  <a:pt x="2468604" y="3151512"/>
                  <a:pt x="2511188" y="3152633"/>
                </a:cubicBezTo>
                <a:cubicBezTo>
                  <a:pt x="2825011" y="3160892"/>
                  <a:pt x="3138985" y="3161732"/>
                  <a:pt x="3452883" y="3166281"/>
                </a:cubicBezTo>
                <a:cubicBezTo>
                  <a:pt x="3555786" y="3200580"/>
                  <a:pt x="3428952" y="3154314"/>
                  <a:pt x="3534770" y="3207224"/>
                </a:cubicBezTo>
                <a:cubicBezTo>
                  <a:pt x="3567764" y="3223721"/>
                  <a:pt x="3595322" y="3221402"/>
                  <a:pt x="3630304" y="3234520"/>
                </a:cubicBezTo>
                <a:cubicBezTo>
                  <a:pt x="3649353" y="3241663"/>
                  <a:pt x="3665846" y="3254672"/>
                  <a:pt x="3684895" y="3261815"/>
                </a:cubicBezTo>
                <a:cubicBezTo>
                  <a:pt x="3702458" y="3268401"/>
                  <a:pt x="3721520" y="3270073"/>
                  <a:pt x="3739486" y="3275463"/>
                </a:cubicBezTo>
                <a:cubicBezTo>
                  <a:pt x="3767045" y="3283731"/>
                  <a:pt x="3794077" y="3293660"/>
                  <a:pt x="3821373" y="3302758"/>
                </a:cubicBezTo>
                <a:cubicBezTo>
                  <a:pt x="3835021" y="3307307"/>
                  <a:pt x="3850346" y="3308426"/>
                  <a:pt x="3862316" y="3316406"/>
                </a:cubicBezTo>
                <a:lnTo>
                  <a:pt x="3985146" y="3398293"/>
                </a:lnTo>
                <a:cubicBezTo>
                  <a:pt x="4029873" y="3428111"/>
                  <a:pt x="3937379" y="3416489"/>
                  <a:pt x="3998794" y="3425588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CD13B0-C913-6B79-0238-9AE3481A082B}"/>
              </a:ext>
            </a:extLst>
          </p:cNvPr>
          <p:cNvSpPr txBox="1"/>
          <p:nvPr/>
        </p:nvSpPr>
        <p:spPr>
          <a:xfrm>
            <a:off x="7644064" y="869359"/>
            <a:ext cx="149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PCoA</a:t>
            </a:r>
            <a:r>
              <a:rPr lang="en-US" dirty="0"/>
              <a:t>, CCA,</a:t>
            </a:r>
          </a:p>
          <a:p>
            <a:r>
              <a:rPr lang="en-US" dirty="0"/>
              <a:t>NMDS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CC3EA92F-2C75-EF36-0D51-29BE83135C42}"/>
              </a:ext>
            </a:extLst>
          </p:cNvPr>
          <p:cNvSpPr/>
          <p:nvPr/>
        </p:nvSpPr>
        <p:spPr>
          <a:xfrm>
            <a:off x="5568287" y="109182"/>
            <a:ext cx="3875964" cy="2838734"/>
          </a:xfrm>
          <a:custGeom>
            <a:avLst/>
            <a:gdLst>
              <a:gd name="connsiteX0" fmla="*/ 3316406 w 3875964"/>
              <a:gd name="connsiteY0" fmla="*/ 122830 h 2838734"/>
              <a:gd name="connsiteX1" fmla="*/ 3125337 w 3875964"/>
              <a:gd name="connsiteY1" fmla="*/ 109182 h 2838734"/>
              <a:gd name="connsiteX2" fmla="*/ 3070746 w 3875964"/>
              <a:gd name="connsiteY2" fmla="*/ 95534 h 2838734"/>
              <a:gd name="connsiteX3" fmla="*/ 3002507 w 3875964"/>
              <a:gd name="connsiteY3" fmla="*/ 81887 h 2838734"/>
              <a:gd name="connsiteX4" fmla="*/ 2852382 w 3875964"/>
              <a:gd name="connsiteY4" fmla="*/ 40943 h 2838734"/>
              <a:gd name="connsiteX5" fmla="*/ 2770495 w 3875964"/>
              <a:gd name="connsiteY5" fmla="*/ 27296 h 2838734"/>
              <a:gd name="connsiteX6" fmla="*/ 2483892 w 3875964"/>
              <a:gd name="connsiteY6" fmla="*/ 0 h 2838734"/>
              <a:gd name="connsiteX7" fmla="*/ 1692322 w 3875964"/>
              <a:gd name="connsiteY7" fmla="*/ 27296 h 2838734"/>
              <a:gd name="connsiteX8" fmla="*/ 1542197 w 3875964"/>
              <a:gd name="connsiteY8" fmla="*/ 81887 h 2838734"/>
              <a:gd name="connsiteX9" fmla="*/ 1487606 w 3875964"/>
              <a:gd name="connsiteY9" fmla="*/ 95534 h 2838734"/>
              <a:gd name="connsiteX10" fmla="*/ 1446662 w 3875964"/>
              <a:gd name="connsiteY10" fmla="*/ 109182 h 2838734"/>
              <a:gd name="connsiteX11" fmla="*/ 1337480 w 3875964"/>
              <a:gd name="connsiteY11" fmla="*/ 163773 h 2838734"/>
              <a:gd name="connsiteX12" fmla="*/ 1282889 w 3875964"/>
              <a:gd name="connsiteY12" fmla="*/ 177421 h 2838734"/>
              <a:gd name="connsiteX13" fmla="*/ 1160059 w 3875964"/>
              <a:gd name="connsiteY13" fmla="*/ 218364 h 2838734"/>
              <a:gd name="connsiteX14" fmla="*/ 1091820 w 3875964"/>
              <a:gd name="connsiteY14" fmla="*/ 245660 h 2838734"/>
              <a:gd name="connsiteX15" fmla="*/ 1037229 w 3875964"/>
              <a:gd name="connsiteY15" fmla="*/ 259308 h 2838734"/>
              <a:gd name="connsiteX16" fmla="*/ 955343 w 3875964"/>
              <a:gd name="connsiteY16" fmla="*/ 286603 h 2838734"/>
              <a:gd name="connsiteX17" fmla="*/ 805217 w 3875964"/>
              <a:gd name="connsiteY17" fmla="*/ 341194 h 2838734"/>
              <a:gd name="connsiteX18" fmla="*/ 696035 w 3875964"/>
              <a:gd name="connsiteY18" fmla="*/ 395785 h 2838734"/>
              <a:gd name="connsiteX19" fmla="*/ 573206 w 3875964"/>
              <a:gd name="connsiteY19" fmla="*/ 491319 h 2838734"/>
              <a:gd name="connsiteX20" fmla="*/ 518614 w 3875964"/>
              <a:gd name="connsiteY20" fmla="*/ 532263 h 2838734"/>
              <a:gd name="connsiteX21" fmla="*/ 436728 w 3875964"/>
              <a:gd name="connsiteY21" fmla="*/ 641445 h 2838734"/>
              <a:gd name="connsiteX22" fmla="*/ 354841 w 3875964"/>
              <a:gd name="connsiteY22" fmla="*/ 764275 h 2838734"/>
              <a:gd name="connsiteX23" fmla="*/ 313898 w 3875964"/>
              <a:gd name="connsiteY23" fmla="*/ 846161 h 2838734"/>
              <a:gd name="connsiteX24" fmla="*/ 286603 w 3875964"/>
              <a:gd name="connsiteY24" fmla="*/ 900752 h 2838734"/>
              <a:gd name="connsiteX25" fmla="*/ 259307 w 3875964"/>
              <a:gd name="connsiteY25" fmla="*/ 941696 h 2838734"/>
              <a:gd name="connsiteX26" fmla="*/ 163773 w 3875964"/>
              <a:gd name="connsiteY26" fmla="*/ 1105469 h 2838734"/>
              <a:gd name="connsiteX27" fmla="*/ 109182 w 3875964"/>
              <a:gd name="connsiteY27" fmla="*/ 1214651 h 2838734"/>
              <a:gd name="connsiteX28" fmla="*/ 81886 w 3875964"/>
              <a:gd name="connsiteY28" fmla="*/ 1255594 h 2838734"/>
              <a:gd name="connsiteX29" fmla="*/ 54591 w 3875964"/>
              <a:gd name="connsiteY29" fmla="*/ 1337481 h 2838734"/>
              <a:gd name="connsiteX30" fmla="*/ 27295 w 3875964"/>
              <a:gd name="connsiteY30" fmla="*/ 1392072 h 2838734"/>
              <a:gd name="connsiteX31" fmla="*/ 13647 w 3875964"/>
              <a:gd name="connsiteY31" fmla="*/ 1446663 h 2838734"/>
              <a:gd name="connsiteX32" fmla="*/ 0 w 3875964"/>
              <a:gd name="connsiteY32" fmla="*/ 1487606 h 2838734"/>
              <a:gd name="connsiteX33" fmla="*/ 27295 w 3875964"/>
              <a:gd name="connsiteY33" fmla="*/ 1651379 h 2838734"/>
              <a:gd name="connsiteX34" fmla="*/ 81886 w 3875964"/>
              <a:gd name="connsiteY34" fmla="*/ 1733266 h 2838734"/>
              <a:gd name="connsiteX35" fmla="*/ 109182 w 3875964"/>
              <a:gd name="connsiteY35" fmla="*/ 1801505 h 2838734"/>
              <a:gd name="connsiteX36" fmla="*/ 150125 w 3875964"/>
              <a:gd name="connsiteY36" fmla="*/ 1828800 h 2838734"/>
              <a:gd name="connsiteX37" fmla="*/ 204716 w 3875964"/>
              <a:gd name="connsiteY37" fmla="*/ 1897039 h 2838734"/>
              <a:gd name="connsiteX38" fmla="*/ 272955 w 3875964"/>
              <a:gd name="connsiteY38" fmla="*/ 1978925 h 2838734"/>
              <a:gd name="connsiteX39" fmla="*/ 327546 w 3875964"/>
              <a:gd name="connsiteY39" fmla="*/ 2006221 h 2838734"/>
              <a:gd name="connsiteX40" fmla="*/ 409432 w 3875964"/>
              <a:gd name="connsiteY40" fmla="*/ 2088108 h 2838734"/>
              <a:gd name="connsiteX41" fmla="*/ 504967 w 3875964"/>
              <a:gd name="connsiteY41" fmla="*/ 2142699 h 2838734"/>
              <a:gd name="connsiteX42" fmla="*/ 559558 w 3875964"/>
              <a:gd name="connsiteY42" fmla="*/ 2169994 h 2838734"/>
              <a:gd name="connsiteX43" fmla="*/ 709683 w 3875964"/>
              <a:gd name="connsiteY43" fmla="*/ 2265528 h 2838734"/>
              <a:gd name="connsiteX44" fmla="*/ 832513 w 3875964"/>
              <a:gd name="connsiteY44" fmla="*/ 2333767 h 2838734"/>
              <a:gd name="connsiteX45" fmla="*/ 1023582 w 3875964"/>
              <a:gd name="connsiteY45" fmla="*/ 2415654 h 2838734"/>
              <a:gd name="connsiteX46" fmla="*/ 1105468 w 3875964"/>
              <a:gd name="connsiteY46" fmla="*/ 2442949 h 2838734"/>
              <a:gd name="connsiteX47" fmla="*/ 1241946 w 3875964"/>
              <a:gd name="connsiteY47" fmla="*/ 2497540 h 2838734"/>
              <a:gd name="connsiteX48" fmla="*/ 1310185 w 3875964"/>
              <a:gd name="connsiteY48" fmla="*/ 2511188 h 2838734"/>
              <a:gd name="connsiteX49" fmla="*/ 1392071 w 3875964"/>
              <a:gd name="connsiteY49" fmla="*/ 2538484 h 2838734"/>
              <a:gd name="connsiteX50" fmla="*/ 1487606 w 3875964"/>
              <a:gd name="connsiteY50" fmla="*/ 2579427 h 2838734"/>
              <a:gd name="connsiteX51" fmla="*/ 1555844 w 3875964"/>
              <a:gd name="connsiteY51" fmla="*/ 2593075 h 2838734"/>
              <a:gd name="connsiteX52" fmla="*/ 1678674 w 3875964"/>
              <a:gd name="connsiteY52" fmla="*/ 2647666 h 2838734"/>
              <a:gd name="connsiteX53" fmla="*/ 1746913 w 3875964"/>
              <a:gd name="connsiteY53" fmla="*/ 2702257 h 2838734"/>
              <a:gd name="connsiteX54" fmla="*/ 1883391 w 3875964"/>
              <a:gd name="connsiteY54" fmla="*/ 2729552 h 2838734"/>
              <a:gd name="connsiteX55" fmla="*/ 1937982 w 3875964"/>
              <a:gd name="connsiteY55" fmla="*/ 2756848 h 2838734"/>
              <a:gd name="connsiteX56" fmla="*/ 2047164 w 3875964"/>
              <a:gd name="connsiteY56" fmla="*/ 2797791 h 2838734"/>
              <a:gd name="connsiteX57" fmla="*/ 2156346 w 3875964"/>
              <a:gd name="connsiteY57" fmla="*/ 2825087 h 2838734"/>
              <a:gd name="connsiteX58" fmla="*/ 2210937 w 3875964"/>
              <a:gd name="connsiteY58" fmla="*/ 2838734 h 2838734"/>
              <a:gd name="connsiteX59" fmla="*/ 2511188 w 3875964"/>
              <a:gd name="connsiteY59" fmla="*/ 2825087 h 2838734"/>
              <a:gd name="connsiteX60" fmla="*/ 2552131 w 3875964"/>
              <a:gd name="connsiteY60" fmla="*/ 2811439 h 2838734"/>
              <a:gd name="connsiteX61" fmla="*/ 2674961 w 3875964"/>
              <a:gd name="connsiteY61" fmla="*/ 2756848 h 2838734"/>
              <a:gd name="connsiteX62" fmla="*/ 2743200 w 3875964"/>
              <a:gd name="connsiteY62" fmla="*/ 2729552 h 2838734"/>
              <a:gd name="connsiteX63" fmla="*/ 3057098 w 3875964"/>
              <a:gd name="connsiteY63" fmla="*/ 2483893 h 2838734"/>
              <a:gd name="connsiteX64" fmla="*/ 3207223 w 3875964"/>
              <a:gd name="connsiteY64" fmla="*/ 2333767 h 2838734"/>
              <a:gd name="connsiteX65" fmla="*/ 3275462 w 3875964"/>
              <a:gd name="connsiteY65" fmla="*/ 2265528 h 2838734"/>
              <a:gd name="connsiteX66" fmla="*/ 3425588 w 3875964"/>
              <a:gd name="connsiteY66" fmla="*/ 2074460 h 2838734"/>
              <a:gd name="connsiteX67" fmla="*/ 3466531 w 3875964"/>
              <a:gd name="connsiteY67" fmla="*/ 2019869 h 2838734"/>
              <a:gd name="connsiteX68" fmla="*/ 3562065 w 3875964"/>
              <a:gd name="connsiteY68" fmla="*/ 1897039 h 2838734"/>
              <a:gd name="connsiteX69" fmla="*/ 3603009 w 3875964"/>
              <a:gd name="connsiteY69" fmla="*/ 1815152 h 2838734"/>
              <a:gd name="connsiteX70" fmla="*/ 3712191 w 3875964"/>
              <a:gd name="connsiteY70" fmla="*/ 1651379 h 2838734"/>
              <a:gd name="connsiteX71" fmla="*/ 3739486 w 3875964"/>
              <a:gd name="connsiteY71" fmla="*/ 1569493 h 2838734"/>
              <a:gd name="connsiteX72" fmla="*/ 3821373 w 3875964"/>
              <a:gd name="connsiteY72" fmla="*/ 1419367 h 2838734"/>
              <a:gd name="connsiteX73" fmla="*/ 3835020 w 3875964"/>
              <a:gd name="connsiteY73" fmla="*/ 1378424 h 2838734"/>
              <a:gd name="connsiteX74" fmla="*/ 3875964 w 3875964"/>
              <a:gd name="connsiteY74" fmla="*/ 1241946 h 2838734"/>
              <a:gd name="connsiteX75" fmla="*/ 3848668 w 3875964"/>
              <a:gd name="connsiteY75" fmla="*/ 968991 h 2838734"/>
              <a:gd name="connsiteX76" fmla="*/ 3794077 w 3875964"/>
              <a:gd name="connsiteY76" fmla="*/ 873457 h 2838734"/>
              <a:gd name="connsiteX77" fmla="*/ 3739486 w 3875964"/>
              <a:gd name="connsiteY77" fmla="*/ 723331 h 2838734"/>
              <a:gd name="connsiteX78" fmla="*/ 3698543 w 3875964"/>
              <a:gd name="connsiteY78" fmla="*/ 641445 h 2838734"/>
              <a:gd name="connsiteX79" fmla="*/ 3671247 w 3875964"/>
              <a:gd name="connsiteY79" fmla="*/ 559558 h 2838734"/>
              <a:gd name="connsiteX80" fmla="*/ 3657600 w 3875964"/>
              <a:gd name="connsiteY80" fmla="*/ 518615 h 2838734"/>
              <a:gd name="connsiteX81" fmla="*/ 3603009 w 3875964"/>
              <a:gd name="connsiteY81" fmla="*/ 436728 h 2838734"/>
              <a:gd name="connsiteX82" fmla="*/ 3575713 w 3875964"/>
              <a:gd name="connsiteY82" fmla="*/ 395785 h 2838734"/>
              <a:gd name="connsiteX83" fmla="*/ 3534770 w 3875964"/>
              <a:gd name="connsiteY83" fmla="*/ 368490 h 2838734"/>
              <a:gd name="connsiteX84" fmla="*/ 3480179 w 3875964"/>
              <a:gd name="connsiteY84" fmla="*/ 327546 h 2838734"/>
              <a:gd name="connsiteX85" fmla="*/ 3370997 w 3875964"/>
              <a:gd name="connsiteY85" fmla="*/ 259308 h 2838734"/>
              <a:gd name="connsiteX86" fmla="*/ 3261814 w 3875964"/>
              <a:gd name="connsiteY86" fmla="*/ 232012 h 2838734"/>
              <a:gd name="connsiteX87" fmla="*/ 2975212 w 3875964"/>
              <a:gd name="connsiteY87" fmla="*/ 218364 h 28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875964" h="2838734">
                <a:moveTo>
                  <a:pt x="3316406" y="122830"/>
                </a:moveTo>
                <a:cubicBezTo>
                  <a:pt x="3252716" y="118281"/>
                  <a:pt x="3188798" y="116233"/>
                  <a:pt x="3125337" y="109182"/>
                </a:cubicBezTo>
                <a:cubicBezTo>
                  <a:pt x="3106695" y="107111"/>
                  <a:pt x="3089056" y="99603"/>
                  <a:pt x="3070746" y="95534"/>
                </a:cubicBezTo>
                <a:cubicBezTo>
                  <a:pt x="3048102" y="90502"/>
                  <a:pt x="3025011" y="87513"/>
                  <a:pt x="3002507" y="81887"/>
                </a:cubicBezTo>
                <a:cubicBezTo>
                  <a:pt x="2952186" y="69307"/>
                  <a:pt x="2902873" y="52823"/>
                  <a:pt x="2852382" y="40943"/>
                </a:cubicBezTo>
                <a:cubicBezTo>
                  <a:pt x="2825445" y="34605"/>
                  <a:pt x="2797845" y="31504"/>
                  <a:pt x="2770495" y="27296"/>
                </a:cubicBezTo>
                <a:cubicBezTo>
                  <a:pt x="2632906" y="6129"/>
                  <a:pt x="2665055" y="12940"/>
                  <a:pt x="2483892" y="0"/>
                </a:cubicBezTo>
                <a:cubicBezTo>
                  <a:pt x="2220035" y="9099"/>
                  <a:pt x="1955852" y="11324"/>
                  <a:pt x="1692322" y="27296"/>
                </a:cubicBezTo>
                <a:cubicBezTo>
                  <a:pt x="1524822" y="37448"/>
                  <a:pt x="1632894" y="43017"/>
                  <a:pt x="1542197" y="81887"/>
                </a:cubicBezTo>
                <a:cubicBezTo>
                  <a:pt x="1524957" y="89276"/>
                  <a:pt x="1505641" y="90381"/>
                  <a:pt x="1487606" y="95534"/>
                </a:cubicBezTo>
                <a:cubicBezTo>
                  <a:pt x="1473773" y="99486"/>
                  <a:pt x="1460310" y="104633"/>
                  <a:pt x="1446662" y="109182"/>
                </a:cubicBezTo>
                <a:cubicBezTo>
                  <a:pt x="1396511" y="142617"/>
                  <a:pt x="1404257" y="141514"/>
                  <a:pt x="1337480" y="163773"/>
                </a:cubicBezTo>
                <a:cubicBezTo>
                  <a:pt x="1319685" y="169704"/>
                  <a:pt x="1300452" y="170835"/>
                  <a:pt x="1282889" y="177421"/>
                </a:cubicBezTo>
                <a:cubicBezTo>
                  <a:pt x="1153742" y="225852"/>
                  <a:pt x="1309599" y="188458"/>
                  <a:pt x="1160059" y="218364"/>
                </a:cubicBezTo>
                <a:cubicBezTo>
                  <a:pt x="1137313" y="227463"/>
                  <a:pt x="1115061" y="237913"/>
                  <a:pt x="1091820" y="245660"/>
                </a:cubicBezTo>
                <a:cubicBezTo>
                  <a:pt x="1074026" y="251592"/>
                  <a:pt x="1055195" y="253918"/>
                  <a:pt x="1037229" y="259308"/>
                </a:cubicBezTo>
                <a:cubicBezTo>
                  <a:pt x="1009671" y="267575"/>
                  <a:pt x="982638" y="277505"/>
                  <a:pt x="955343" y="286603"/>
                </a:cubicBezTo>
                <a:cubicBezTo>
                  <a:pt x="904814" y="303446"/>
                  <a:pt x="853718" y="318809"/>
                  <a:pt x="805217" y="341194"/>
                </a:cubicBezTo>
                <a:cubicBezTo>
                  <a:pt x="768272" y="358245"/>
                  <a:pt x="728153" y="370804"/>
                  <a:pt x="696035" y="395785"/>
                </a:cubicBezTo>
                <a:lnTo>
                  <a:pt x="573206" y="491319"/>
                </a:lnTo>
                <a:cubicBezTo>
                  <a:pt x="555176" y="505188"/>
                  <a:pt x="532262" y="514066"/>
                  <a:pt x="518614" y="532263"/>
                </a:cubicBezTo>
                <a:cubicBezTo>
                  <a:pt x="491319" y="568657"/>
                  <a:pt x="460133" y="602435"/>
                  <a:pt x="436728" y="641445"/>
                </a:cubicBezTo>
                <a:cubicBezTo>
                  <a:pt x="384082" y="729189"/>
                  <a:pt x="411701" y="688463"/>
                  <a:pt x="354841" y="764275"/>
                </a:cubicBezTo>
                <a:cubicBezTo>
                  <a:pt x="329819" y="839343"/>
                  <a:pt x="356229" y="772082"/>
                  <a:pt x="313898" y="846161"/>
                </a:cubicBezTo>
                <a:cubicBezTo>
                  <a:pt x="303804" y="863825"/>
                  <a:pt x="296697" y="883088"/>
                  <a:pt x="286603" y="900752"/>
                </a:cubicBezTo>
                <a:cubicBezTo>
                  <a:pt x="278465" y="914994"/>
                  <a:pt x="267162" y="927296"/>
                  <a:pt x="259307" y="941696"/>
                </a:cubicBezTo>
                <a:cubicBezTo>
                  <a:pt x="172955" y="1100008"/>
                  <a:pt x="241198" y="1002235"/>
                  <a:pt x="163773" y="1105469"/>
                </a:cubicBezTo>
                <a:cubicBezTo>
                  <a:pt x="142985" y="1167830"/>
                  <a:pt x="155223" y="1140985"/>
                  <a:pt x="109182" y="1214651"/>
                </a:cubicBezTo>
                <a:cubicBezTo>
                  <a:pt x="100489" y="1228560"/>
                  <a:pt x="88548" y="1240605"/>
                  <a:pt x="81886" y="1255594"/>
                </a:cubicBezTo>
                <a:cubicBezTo>
                  <a:pt x="70201" y="1281886"/>
                  <a:pt x="67458" y="1311747"/>
                  <a:pt x="54591" y="1337481"/>
                </a:cubicBezTo>
                <a:cubicBezTo>
                  <a:pt x="45492" y="1355678"/>
                  <a:pt x="34439" y="1373022"/>
                  <a:pt x="27295" y="1392072"/>
                </a:cubicBezTo>
                <a:cubicBezTo>
                  <a:pt x="20709" y="1409635"/>
                  <a:pt x="18800" y="1428628"/>
                  <a:pt x="13647" y="1446663"/>
                </a:cubicBezTo>
                <a:cubicBezTo>
                  <a:pt x="9695" y="1460495"/>
                  <a:pt x="4549" y="1473958"/>
                  <a:pt x="0" y="1487606"/>
                </a:cubicBezTo>
                <a:cubicBezTo>
                  <a:pt x="2506" y="1510162"/>
                  <a:pt x="5065" y="1611365"/>
                  <a:pt x="27295" y="1651379"/>
                </a:cubicBezTo>
                <a:cubicBezTo>
                  <a:pt x="43227" y="1680056"/>
                  <a:pt x="69702" y="1702807"/>
                  <a:pt x="81886" y="1733266"/>
                </a:cubicBezTo>
                <a:cubicBezTo>
                  <a:pt x="90985" y="1756012"/>
                  <a:pt x="94942" y="1781570"/>
                  <a:pt x="109182" y="1801505"/>
                </a:cubicBezTo>
                <a:cubicBezTo>
                  <a:pt x="118716" y="1814852"/>
                  <a:pt x="138527" y="1817202"/>
                  <a:pt x="150125" y="1828800"/>
                </a:cubicBezTo>
                <a:cubicBezTo>
                  <a:pt x="170723" y="1849398"/>
                  <a:pt x="187238" y="1873735"/>
                  <a:pt x="204716" y="1897039"/>
                </a:cubicBezTo>
                <a:cubicBezTo>
                  <a:pt x="232339" y="1933870"/>
                  <a:pt x="232626" y="1950119"/>
                  <a:pt x="272955" y="1978925"/>
                </a:cubicBezTo>
                <a:cubicBezTo>
                  <a:pt x="289510" y="1990750"/>
                  <a:pt x="311659" y="1993512"/>
                  <a:pt x="327546" y="2006221"/>
                </a:cubicBezTo>
                <a:cubicBezTo>
                  <a:pt x="357689" y="2030335"/>
                  <a:pt x="374905" y="2070845"/>
                  <a:pt x="409432" y="2088108"/>
                </a:cubicBezTo>
                <a:cubicBezTo>
                  <a:pt x="574399" y="2170590"/>
                  <a:pt x="369934" y="2065538"/>
                  <a:pt x="504967" y="2142699"/>
                </a:cubicBezTo>
                <a:cubicBezTo>
                  <a:pt x="522631" y="2152793"/>
                  <a:pt x="541361" y="2160896"/>
                  <a:pt x="559558" y="2169994"/>
                </a:cubicBezTo>
                <a:cubicBezTo>
                  <a:pt x="689257" y="2299693"/>
                  <a:pt x="456779" y="2075846"/>
                  <a:pt x="709683" y="2265528"/>
                </a:cubicBezTo>
                <a:cubicBezTo>
                  <a:pt x="795942" y="2330224"/>
                  <a:pt x="730155" y="2288275"/>
                  <a:pt x="832513" y="2333767"/>
                </a:cubicBezTo>
                <a:cubicBezTo>
                  <a:pt x="941435" y="2382177"/>
                  <a:pt x="842910" y="2355431"/>
                  <a:pt x="1023582" y="2415654"/>
                </a:cubicBezTo>
                <a:cubicBezTo>
                  <a:pt x="1050877" y="2424752"/>
                  <a:pt x="1078528" y="2432847"/>
                  <a:pt x="1105468" y="2442949"/>
                </a:cubicBezTo>
                <a:cubicBezTo>
                  <a:pt x="1151345" y="2460153"/>
                  <a:pt x="1193900" y="2487931"/>
                  <a:pt x="1241946" y="2497540"/>
                </a:cubicBezTo>
                <a:cubicBezTo>
                  <a:pt x="1264692" y="2502089"/>
                  <a:pt x="1287806" y="2505084"/>
                  <a:pt x="1310185" y="2511188"/>
                </a:cubicBezTo>
                <a:cubicBezTo>
                  <a:pt x="1337943" y="2518759"/>
                  <a:pt x="1365357" y="2527798"/>
                  <a:pt x="1392071" y="2538484"/>
                </a:cubicBezTo>
                <a:cubicBezTo>
                  <a:pt x="1457168" y="2564523"/>
                  <a:pt x="1429031" y="2564783"/>
                  <a:pt x="1487606" y="2579427"/>
                </a:cubicBezTo>
                <a:cubicBezTo>
                  <a:pt x="1510110" y="2585053"/>
                  <a:pt x="1533626" y="2586410"/>
                  <a:pt x="1555844" y="2593075"/>
                </a:cubicBezTo>
                <a:cubicBezTo>
                  <a:pt x="1577341" y="2599524"/>
                  <a:pt x="1656675" y="2633000"/>
                  <a:pt x="1678674" y="2647666"/>
                </a:cubicBezTo>
                <a:cubicBezTo>
                  <a:pt x="1702911" y="2663824"/>
                  <a:pt x="1722211" y="2686818"/>
                  <a:pt x="1746913" y="2702257"/>
                </a:cubicBezTo>
                <a:cubicBezTo>
                  <a:pt x="1775146" y="2719903"/>
                  <a:pt x="1870275" y="2727678"/>
                  <a:pt x="1883391" y="2729552"/>
                </a:cubicBezTo>
                <a:cubicBezTo>
                  <a:pt x="1901588" y="2738651"/>
                  <a:pt x="1919391" y="2748585"/>
                  <a:pt x="1937982" y="2756848"/>
                </a:cubicBezTo>
                <a:cubicBezTo>
                  <a:pt x="1959881" y="2766581"/>
                  <a:pt x="2018035" y="2789847"/>
                  <a:pt x="2047164" y="2797791"/>
                </a:cubicBezTo>
                <a:cubicBezTo>
                  <a:pt x="2083356" y="2807662"/>
                  <a:pt x="2119952" y="2815989"/>
                  <a:pt x="2156346" y="2825087"/>
                </a:cubicBezTo>
                <a:lnTo>
                  <a:pt x="2210937" y="2838734"/>
                </a:lnTo>
                <a:cubicBezTo>
                  <a:pt x="2311021" y="2834185"/>
                  <a:pt x="2411320" y="2833076"/>
                  <a:pt x="2511188" y="2825087"/>
                </a:cubicBezTo>
                <a:cubicBezTo>
                  <a:pt x="2525528" y="2823940"/>
                  <a:pt x="2538661" y="2816490"/>
                  <a:pt x="2552131" y="2811439"/>
                </a:cubicBezTo>
                <a:cubicBezTo>
                  <a:pt x="2681587" y="2762892"/>
                  <a:pt x="2563307" y="2806472"/>
                  <a:pt x="2674961" y="2756848"/>
                </a:cubicBezTo>
                <a:cubicBezTo>
                  <a:pt x="2697348" y="2746898"/>
                  <a:pt x="2721288" y="2740508"/>
                  <a:pt x="2743200" y="2729552"/>
                </a:cubicBezTo>
                <a:cubicBezTo>
                  <a:pt x="2854948" y="2673678"/>
                  <a:pt x="2983511" y="2545215"/>
                  <a:pt x="3057098" y="2483893"/>
                </a:cubicBezTo>
                <a:cubicBezTo>
                  <a:pt x="3200402" y="2364474"/>
                  <a:pt x="3082118" y="2471384"/>
                  <a:pt x="3207223" y="2333767"/>
                </a:cubicBezTo>
                <a:cubicBezTo>
                  <a:pt x="3228862" y="2309964"/>
                  <a:pt x="3254741" y="2290134"/>
                  <a:pt x="3275462" y="2265528"/>
                </a:cubicBezTo>
                <a:cubicBezTo>
                  <a:pt x="3327635" y="2203573"/>
                  <a:pt x="3375860" y="2138395"/>
                  <a:pt x="3425588" y="2074460"/>
                </a:cubicBezTo>
                <a:cubicBezTo>
                  <a:pt x="3439553" y="2056505"/>
                  <a:pt x="3450447" y="2035953"/>
                  <a:pt x="3466531" y="2019869"/>
                </a:cubicBezTo>
                <a:cubicBezTo>
                  <a:pt x="3529367" y="1957033"/>
                  <a:pt x="3518717" y="1976510"/>
                  <a:pt x="3562065" y="1897039"/>
                </a:cubicBezTo>
                <a:cubicBezTo>
                  <a:pt x="3576678" y="1870248"/>
                  <a:pt x="3587096" y="1841192"/>
                  <a:pt x="3603009" y="1815152"/>
                </a:cubicBezTo>
                <a:cubicBezTo>
                  <a:pt x="3637222" y="1759168"/>
                  <a:pt x="3712191" y="1651379"/>
                  <a:pt x="3712191" y="1651379"/>
                </a:cubicBezTo>
                <a:cubicBezTo>
                  <a:pt x="3721289" y="1624084"/>
                  <a:pt x="3727429" y="1595617"/>
                  <a:pt x="3739486" y="1569493"/>
                </a:cubicBezTo>
                <a:cubicBezTo>
                  <a:pt x="3808304" y="1420386"/>
                  <a:pt x="3775381" y="1526681"/>
                  <a:pt x="3821373" y="1419367"/>
                </a:cubicBezTo>
                <a:cubicBezTo>
                  <a:pt x="3827040" y="1406144"/>
                  <a:pt x="3829969" y="1391894"/>
                  <a:pt x="3835020" y="1378424"/>
                </a:cubicBezTo>
                <a:cubicBezTo>
                  <a:pt x="3873497" y="1275818"/>
                  <a:pt x="3855082" y="1346356"/>
                  <a:pt x="3875964" y="1241946"/>
                </a:cubicBezTo>
                <a:cubicBezTo>
                  <a:pt x="3874273" y="1218267"/>
                  <a:pt x="3866777" y="1029355"/>
                  <a:pt x="3848668" y="968991"/>
                </a:cubicBezTo>
                <a:cubicBezTo>
                  <a:pt x="3830721" y="909167"/>
                  <a:pt x="3819208" y="923719"/>
                  <a:pt x="3794077" y="873457"/>
                </a:cubicBezTo>
                <a:cubicBezTo>
                  <a:pt x="3655781" y="596865"/>
                  <a:pt x="3810243" y="900222"/>
                  <a:pt x="3739486" y="723331"/>
                </a:cubicBezTo>
                <a:cubicBezTo>
                  <a:pt x="3728152" y="694997"/>
                  <a:pt x="3710280" y="669615"/>
                  <a:pt x="3698543" y="641445"/>
                </a:cubicBezTo>
                <a:cubicBezTo>
                  <a:pt x="3687477" y="614886"/>
                  <a:pt x="3680345" y="586854"/>
                  <a:pt x="3671247" y="559558"/>
                </a:cubicBezTo>
                <a:cubicBezTo>
                  <a:pt x="3666698" y="545910"/>
                  <a:pt x="3665580" y="530585"/>
                  <a:pt x="3657600" y="518615"/>
                </a:cubicBezTo>
                <a:lnTo>
                  <a:pt x="3603009" y="436728"/>
                </a:lnTo>
                <a:cubicBezTo>
                  <a:pt x="3593910" y="423080"/>
                  <a:pt x="3589361" y="404883"/>
                  <a:pt x="3575713" y="395785"/>
                </a:cubicBezTo>
                <a:cubicBezTo>
                  <a:pt x="3562065" y="386687"/>
                  <a:pt x="3548117" y="378024"/>
                  <a:pt x="3534770" y="368490"/>
                </a:cubicBezTo>
                <a:cubicBezTo>
                  <a:pt x="3516261" y="355269"/>
                  <a:pt x="3499105" y="340163"/>
                  <a:pt x="3480179" y="327546"/>
                </a:cubicBezTo>
                <a:cubicBezTo>
                  <a:pt x="3444470" y="303740"/>
                  <a:pt x="3412633" y="269717"/>
                  <a:pt x="3370997" y="259308"/>
                </a:cubicBezTo>
                <a:cubicBezTo>
                  <a:pt x="3334603" y="250209"/>
                  <a:pt x="3299233" y="234685"/>
                  <a:pt x="3261814" y="232012"/>
                </a:cubicBezTo>
                <a:cubicBezTo>
                  <a:pt x="3038982" y="216095"/>
                  <a:pt x="3134598" y="218364"/>
                  <a:pt x="2975212" y="218364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4CAFE35-F77F-1C53-E420-804589AA9096}"/>
              </a:ext>
            </a:extLst>
          </p:cNvPr>
          <p:cNvSpPr/>
          <p:nvPr/>
        </p:nvSpPr>
        <p:spPr>
          <a:xfrm>
            <a:off x="295195" y="450377"/>
            <a:ext cx="6081213" cy="5663821"/>
          </a:xfrm>
          <a:custGeom>
            <a:avLst/>
            <a:gdLst>
              <a:gd name="connsiteX0" fmla="*/ 1751970 w 6081213"/>
              <a:gd name="connsiteY0" fmla="*/ 996287 h 5663821"/>
              <a:gd name="connsiteX1" fmla="*/ 1779265 w 6081213"/>
              <a:gd name="connsiteY1" fmla="*/ 736979 h 5663821"/>
              <a:gd name="connsiteX2" fmla="*/ 1792913 w 6081213"/>
              <a:gd name="connsiteY2" fmla="*/ 696036 h 5663821"/>
              <a:gd name="connsiteX3" fmla="*/ 1820209 w 6081213"/>
              <a:gd name="connsiteY3" fmla="*/ 655093 h 5663821"/>
              <a:gd name="connsiteX4" fmla="*/ 1833856 w 6081213"/>
              <a:gd name="connsiteY4" fmla="*/ 600502 h 5663821"/>
              <a:gd name="connsiteX5" fmla="*/ 1861152 w 6081213"/>
              <a:gd name="connsiteY5" fmla="*/ 559559 h 5663821"/>
              <a:gd name="connsiteX6" fmla="*/ 1888448 w 6081213"/>
              <a:gd name="connsiteY6" fmla="*/ 504967 h 5663821"/>
              <a:gd name="connsiteX7" fmla="*/ 1915743 w 6081213"/>
              <a:gd name="connsiteY7" fmla="*/ 436729 h 5663821"/>
              <a:gd name="connsiteX8" fmla="*/ 1983982 w 6081213"/>
              <a:gd name="connsiteY8" fmla="*/ 341194 h 5663821"/>
              <a:gd name="connsiteX9" fmla="*/ 2011277 w 6081213"/>
              <a:gd name="connsiteY9" fmla="*/ 300251 h 5663821"/>
              <a:gd name="connsiteX10" fmla="*/ 2093164 w 6081213"/>
              <a:gd name="connsiteY10" fmla="*/ 232012 h 5663821"/>
              <a:gd name="connsiteX11" fmla="*/ 2175050 w 6081213"/>
              <a:gd name="connsiteY11" fmla="*/ 163773 h 5663821"/>
              <a:gd name="connsiteX12" fmla="*/ 2215994 w 6081213"/>
              <a:gd name="connsiteY12" fmla="*/ 150126 h 5663821"/>
              <a:gd name="connsiteX13" fmla="*/ 2270585 w 6081213"/>
              <a:gd name="connsiteY13" fmla="*/ 122830 h 5663821"/>
              <a:gd name="connsiteX14" fmla="*/ 2325176 w 6081213"/>
              <a:gd name="connsiteY14" fmla="*/ 109182 h 5663821"/>
              <a:gd name="connsiteX15" fmla="*/ 2379767 w 6081213"/>
              <a:gd name="connsiteY15" fmla="*/ 81887 h 5663821"/>
              <a:gd name="connsiteX16" fmla="*/ 2434358 w 6081213"/>
              <a:gd name="connsiteY16" fmla="*/ 68239 h 5663821"/>
              <a:gd name="connsiteX17" fmla="*/ 2475301 w 6081213"/>
              <a:gd name="connsiteY17" fmla="*/ 54591 h 5663821"/>
              <a:gd name="connsiteX18" fmla="*/ 2652722 w 6081213"/>
              <a:gd name="connsiteY18" fmla="*/ 27296 h 5663821"/>
              <a:gd name="connsiteX19" fmla="*/ 2720961 w 6081213"/>
              <a:gd name="connsiteY19" fmla="*/ 13648 h 5663821"/>
              <a:gd name="connsiteX20" fmla="*/ 2816495 w 6081213"/>
              <a:gd name="connsiteY20" fmla="*/ 0 h 5663821"/>
              <a:gd name="connsiteX21" fmla="*/ 3280519 w 6081213"/>
              <a:gd name="connsiteY21" fmla="*/ 13648 h 5663821"/>
              <a:gd name="connsiteX22" fmla="*/ 3376053 w 6081213"/>
              <a:gd name="connsiteY22" fmla="*/ 27296 h 5663821"/>
              <a:gd name="connsiteX23" fmla="*/ 3567122 w 6081213"/>
              <a:gd name="connsiteY23" fmla="*/ 136478 h 5663821"/>
              <a:gd name="connsiteX24" fmla="*/ 3621713 w 6081213"/>
              <a:gd name="connsiteY24" fmla="*/ 177421 h 5663821"/>
              <a:gd name="connsiteX25" fmla="*/ 3676304 w 6081213"/>
              <a:gd name="connsiteY25" fmla="*/ 259308 h 5663821"/>
              <a:gd name="connsiteX26" fmla="*/ 3703600 w 6081213"/>
              <a:gd name="connsiteY26" fmla="*/ 300251 h 5663821"/>
              <a:gd name="connsiteX27" fmla="*/ 3717248 w 6081213"/>
              <a:gd name="connsiteY27" fmla="*/ 354842 h 5663821"/>
              <a:gd name="connsiteX28" fmla="*/ 3730895 w 6081213"/>
              <a:gd name="connsiteY28" fmla="*/ 395785 h 5663821"/>
              <a:gd name="connsiteX29" fmla="*/ 3744543 w 6081213"/>
              <a:gd name="connsiteY29" fmla="*/ 464024 h 5663821"/>
              <a:gd name="connsiteX30" fmla="*/ 3758191 w 6081213"/>
              <a:gd name="connsiteY30" fmla="*/ 518615 h 5663821"/>
              <a:gd name="connsiteX31" fmla="*/ 3744543 w 6081213"/>
              <a:gd name="connsiteY31" fmla="*/ 614150 h 5663821"/>
              <a:gd name="connsiteX32" fmla="*/ 3635361 w 6081213"/>
              <a:gd name="connsiteY32" fmla="*/ 709684 h 5663821"/>
              <a:gd name="connsiteX33" fmla="*/ 3498883 w 6081213"/>
              <a:gd name="connsiteY33" fmla="*/ 805218 h 5663821"/>
              <a:gd name="connsiteX34" fmla="*/ 3444292 w 6081213"/>
              <a:gd name="connsiteY34" fmla="*/ 846162 h 5663821"/>
              <a:gd name="connsiteX35" fmla="*/ 3389701 w 6081213"/>
              <a:gd name="connsiteY35" fmla="*/ 873457 h 5663821"/>
              <a:gd name="connsiteX36" fmla="*/ 3294167 w 6081213"/>
              <a:gd name="connsiteY36" fmla="*/ 941696 h 5663821"/>
              <a:gd name="connsiteX37" fmla="*/ 3239576 w 6081213"/>
              <a:gd name="connsiteY37" fmla="*/ 968991 h 5663821"/>
              <a:gd name="connsiteX38" fmla="*/ 3144042 w 6081213"/>
              <a:gd name="connsiteY38" fmla="*/ 1009935 h 5663821"/>
              <a:gd name="connsiteX39" fmla="*/ 3089450 w 6081213"/>
              <a:gd name="connsiteY39" fmla="*/ 1050878 h 5663821"/>
              <a:gd name="connsiteX40" fmla="*/ 3048507 w 6081213"/>
              <a:gd name="connsiteY40" fmla="*/ 1064526 h 5663821"/>
              <a:gd name="connsiteX41" fmla="*/ 3007564 w 6081213"/>
              <a:gd name="connsiteY41" fmla="*/ 1091821 h 5663821"/>
              <a:gd name="connsiteX42" fmla="*/ 2912030 w 6081213"/>
              <a:gd name="connsiteY42" fmla="*/ 1132764 h 5663821"/>
              <a:gd name="connsiteX43" fmla="*/ 2871086 w 6081213"/>
              <a:gd name="connsiteY43" fmla="*/ 1160060 h 5663821"/>
              <a:gd name="connsiteX44" fmla="*/ 2775552 w 6081213"/>
              <a:gd name="connsiteY44" fmla="*/ 1187356 h 5663821"/>
              <a:gd name="connsiteX45" fmla="*/ 2693665 w 6081213"/>
              <a:gd name="connsiteY45" fmla="*/ 1214651 h 5663821"/>
              <a:gd name="connsiteX46" fmla="*/ 2652722 w 6081213"/>
              <a:gd name="connsiteY46" fmla="*/ 1228299 h 5663821"/>
              <a:gd name="connsiteX47" fmla="*/ 2598131 w 6081213"/>
              <a:gd name="connsiteY47" fmla="*/ 1241947 h 5663821"/>
              <a:gd name="connsiteX48" fmla="*/ 2475301 w 6081213"/>
              <a:gd name="connsiteY48" fmla="*/ 1282890 h 5663821"/>
              <a:gd name="connsiteX49" fmla="*/ 2434358 w 6081213"/>
              <a:gd name="connsiteY49" fmla="*/ 1296538 h 5663821"/>
              <a:gd name="connsiteX50" fmla="*/ 2393415 w 6081213"/>
              <a:gd name="connsiteY50" fmla="*/ 1310185 h 5663821"/>
              <a:gd name="connsiteX51" fmla="*/ 2352471 w 6081213"/>
              <a:gd name="connsiteY51" fmla="*/ 1337481 h 5663821"/>
              <a:gd name="connsiteX52" fmla="*/ 2311528 w 6081213"/>
              <a:gd name="connsiteY52" fmla="*/ 1351129 h 5663821"/>
              <a:gd name="connsiteX53" fmla="*/ 2270585 w 6081213"/>
              <a:gd name="connsiteY53" fmla="*/ 1392072 h 5663821"/>
              <a:gd name="connsiteX54" fmla="*/ 2256937 w 6081213"/>
              <a:gd name="connsiteY54" fmla="*/ 1433015 h 5663821"/>
              <a:gd name="connsiteX55" fmla="*/ 2215994 w 6081213"/>
              <a:gd name="connsiteY55" fmla="*/ 1705970 h 5663821"/>
              <a:gd name="connsiteX56" fmla="*/ 2188698 w 6081213"/>
              <a:gd name="connsiteY56" fmla="*/ 1910687 h 5663821"/>
              <a:gd name="connsiteX57" fmla="*/ 2202346 w 6081213"/>
              <a:gd name="connsiteY57" fmla="*/ 2538484 h 5663821"/>
              <a:gd name="connsiteX58" fmla="*/ 2229642 w 6081213"/>
              <a:gd name="connsiteY58" fmla="*/ 2647666 h 5663821"/>
              <a:gd name="connsiteX59" fmla="*/ 2243289 w 6081213"/>
              <a:gd name="connsiteY59" fmla="*/ 2702257 h 5663821"/>
              <a:gd name="connsiteX60" fmla="*/ 2256937 w 6081213"/>
              <a:gd name="connsiteY60" fmla="*/ 2743200 h 5663821"/>
              <a:gd name="connsiteX61" fmla="*/ 2270585 w 6081213"/>
              <a:gd name="connsiteY61" fmla="*/ 2797791 h 5663821"/>
              <a:gd name="connsiteX62" fmla="*/ 2297880 w 6081213"/>
              <a:gd name="connsiteY62" fmla="*/ 2879678 h 5663821"/>
              <a:gd name="connsiteX63" fmla="*/ 2325176 w 6081213"/>
              <a:gd name="connsiteY63" fmla="*/ 2961564 h 5663821"/>
              <a:gd name="connsiteX64" fmla="*/ 2338824 w 6081213"/>
              <a:gd name="connsiteY64" fmla="*/ 3002508 h 5663821"/>
              <a:gd name="connsiteX65" fmla="*/ 2407062 w 6081213"/>
              <a:gd name="connsiteY65" fmla="*/ 3084394 h 5663821"/>
              <a:gd name="connsiteX66" fmla="*/ 2488949 w 6081213"/>
              <a:gd name="connsiteY66" fmla="*/ 3138985 h 5663821"/>
              <a:gd name="connsiteX67" fmla="*/ 2543540 w 6081213"/>
              <a:gd name="connsiteY67" fmla="*/ 3152633 h 5663821"/>
              <a:gd name="connsiteX68" fmla="*/ 2625427 w 6081213"/>
              <a:gd name="connsiteY68" fmla="*/ 3179929 h 5663821"/>
              <a:gd name="connsiteX69" fmla="*/ 2666370 w 6081213"/>
              <a:gd name="connsiteY69" fmla="*/ 3193576 h 5663821"/>
              <a:gd name="connsiteX70" fmla="*/ 2789200 w 6081213"/>
              <a:gd name="connsiteY70" fmla="*/ 3234520 h 5663821"/>
              <a:gd name="connsiteX71" fmla="*/ 2830143 w 6081213"/>
              <a:gd name="connsiteY71" fmla="*/ 3248167 h 5663821"/>
              <a:gd name="connsiteX72" fmla="*/ 2871086 w 6081213"/>
              <a:gd name="connsiteY72" fmla="*/ 3275463 h 5663821"/>
              <a:gd name="connsiteX73" fmla="*/ 2925677 w 6081213"/>
              <a:gd name="connsiteY73" fmla="*/ 3289111 h 5663821"/>
              <a:gd name="connsiteX74" fmla="*/ 3048507 w 6081213"/>
              <a:gd name="connsiteY74" fmla="*/ 3330054 h 5663821"/>
              <a:gd name="connsiteX75" fmla="*/ 3171337 w 6081213"/>
              <a:gd name="connsiteY75" fmla="*/ 3370997 h 5663821"/>
              <a:gd name="connsiteX76" fmla="*/ 3212280 w 6081213"/>
              <a:gd name="connsiteY76" fmla="*/ 3384645 h 5663821"/>
              <a:gd name="connsiteX77" fmla="*/ 3253224 w 6081213"/>
              <a:gd name="connsiteY77" fmla="*/ 3398293 h 5663821"/>
              <a:gd name="connsiteX78" fmla="*/ 3307815 w 6081213"/>
              <a:gd name="connsiteY78" fmla="*/ 3425588 h 5663821"/>
              <a:gd name="connsiteX79" fmla="*/ 3348758 w 6081213"/>
              <a:gd name="connsiteY79" fmla="*/ 3452884 h 5663821"/>
              <a:gd name="connsiteX80" fmla="*/ 3389701 w 6081213"/>
              <a:gd name="connsiteY80" fmla="*/ 3466532 h 5663821"/>
              <a:gd name="connsiteX81" fmla="*/ 3580770 w 6081213"/>
              <a:gd name="connsiteY81" fmla="*/ 3575714 h 5663821"/>
              <a:gd name="connsiteX82" fmla="*/ 3621713 w 6081213"/>
              <a:gd name="connsiteY82" fmla="*/ 3603009 h 5663821"/>
              <a:gd name="connsiteX83" fmla="*/ 3689952 w 6081213"/>
              <a:gd name="connsiteY83" fmla="*/ 3671248 h 5663821"/>
              <a:gd name="connsiteX84" fmla="*/ 3771839 w 6081213"/>
              <a:gd name="connsiteY84" fmla="*/ 3753135 h 5663821"/>
              <a:gd name="connsiteX85" fmla="*/ 3812782 w 6081213"/>
              <a:gd name="connsiteY85" fmla="*/ 3794078 h 5663821"/>
              <a:gd name="connsiteX86" fmla="*/ 3867373 w 6081213"/>
              <a:gd name="connsiteY86" fmla="*/ 3875964 h 5663821"/>
              <a:gd name="connsiteX87" fmla="*/ 3921964 w 6081213"/>
              <a:gd name="connsiteY87" fmla="*/ 3957851 h 5663821"/>
              <a:gd name="connsiteX88" fmla="*/ 3949259 w 6081213"/>
              <a:gd name="connsiteY88" fmla="*/ 3998794 h 5663821"/>
              <a:gd name="connsiteX89" fmla="*/ 3990203 w 6081213"/>
              <a:gd name="connsiteY89" fmla="*/ 4012442 h 5663821"/>
              <a:gd name="connsiteX90" fmla="*/ 4113033 w 6081213"/>
              <a:gd name="connsiteY90" fmla="*/ 4039738 h 5663821"/>
              <a:gd name="connsiteX91" fmla="*/ 4235862 w 6081213"/>
              <a:gd name="connsiteY91" fmla="*/ 4053385 h 5663821"/>
              <a:gd name="connsiteX92" fmla="*/ 4317749 w 6081213"/>
              <a:gd name="connsiteY92" fmla="*/ 4067033 h 5663821"/>
              <a:gd name="connsiteX93" fmla="*/ 4426931 w 6081213"/>
              <a:gd name="connsiteY93" fmla="*/ 4080681 h 5663821"/>
              <a:gd name="connsiteX94" fmla="*/ 4495170 w 6081213"/>
              <a:gd name="connsiteY94" fmla="*/ 4094329 h 5663821"/>
              <a:gd name="connsiteX95" fmla="*/ 4658943 w 6081213"/>
              <a:gd name="connsiteY95" fmla="*/ 4121624 h 5663821"/>
              <a:gd name="connsiteX96" fmla="*/ 4740830 w 6081213"/>
              <a:gd name="connsiteY96" fmla="*/ 4135272 h 5663821"/>
              <a:gd name="connsiteX97" fmla="*/ 4931898 w 6081213"/>
              <a:gd name="connsiteY97" fmla="*/ 4162567 h 5663821"/>
              <a:gd name="connsiteX98" fmla="*/ 5163910 w 6081213"/>
              <a:gd name="connsiteY98" fmla="*/ 4203511 h 5663821"/>
              <a:gd name="connsiteX99" fmla="*/ 5668877 w 6081213"/>
              <a:gd name="connsiteY99" fmla="*/ 4217159 h 5663821"/>
              <a:gd name="connsiteX100" fmla="*/ 5682525 w 6081213"/>
              <a:gd name="connsiteY100" fmla="*/ 4640239 h 5663821"/>
              <a:gd name="connsiteX101" fmla="*/ 5723468 w 6081213"/>
              <a:gd name="connsiteY101" fmla="*/ 4831308 h 5663821"/>
              <a:gd name="connsiteX102" fmla="*/ 5737116 w 6081213"/>
              <a:gd name="connsiteY102" fmla="*/ 4872251 h 5663821"/>
              <a:gd name="connsiteX103" fmla="*/ 5778059 w 6081213"/>
              <a:gd name="connsiteY103" fmla="*/ 4899547 h 5663821"/>
              <a:gd name="connsiteX104" fmla="*/ 5914537 w 6081213"/>
              <a:gd name="connsiteY104" fmla="*/ 4885899 h 5663821"/>
              <a:gd name="connsiteX105" fmla="*/ 5996424 w 6081213"/>
              <a:gd name="connsiteY105" fmla="*/ 4872251 h 5663821"/>
              <a:gd name="connsiteX106" fmla="*/ 6051015 w 6081213"/>
              <a:gd name="connsiteY106" fmla="*/ 4885899 h 5663821"/>
              <a:gd name="connsiteX107" fmla="*/ 6051015 w 6081213"/>
              <a:gd name="connsiteY107" fmla="*/ 5322627 h 5663821"/>
              <a:gd name="connsiteX108" fmla="*/ 6037367 w 6081213"/>
              <a:gd name="connsiteY108" fmla="*/ 5377218 h 5663821"/>
              <a:gd name="connsiteX109" fmla="*/ 5982776 w 6081213"/>
              <a:gd name="connsiteY109" fmla="*/ 5500048 h 5663821"/>
              <a:gd name="connsiteX110" fmla="*/ 5941833 w 6081213"/>
              <a:gd name="connsiteY110" fmla="*/ 5636526 h 5663821"/>
              <a:gd name="connsiteX111" fmla="*/ 5859946 w 6081213"/>
              <a:gd name="connsiteY111" fmla="*/ 5663821 h 5663821"/>
              <a:gd name="connsiteX112" fmla="*/ 5627934 w 6081213"/>
              <a:gd name="connsiteY112" fmla="*/ 5650173 h 5663821"/>
              <a:gd name="connsiteX113" fmla="*/ 5586991 w 6081213"/>
              <a:gd name="connsiteY113" fmla="*/ 5636526 h 5663821"/>
              <a:gd name="connsiteX114" fmla="*/ 5559695 w 6081213"/>
              <a:gd name="connsiteY114" fmla="*/ 5595582 h 5663821"/>
              <a:gd name="connsiteX115" fmla="*/ 5518752 w 6081213"/>
              <a:gd name="connsiteY115" fmla="*/ 5568287 h 5663821"/>
              <a:gd name="connsiteX116" fmla="*/ 5436865 w 6081213"/>
              <a:gd name="connsiteY116" fmla="*/ 5486400 h 5663821"/>
              <a:gd name="connsiteX117" fmla="*/ 5395922 w 6081213"/>
              <a:gd name="connsiteY117" fmla="*/ 5445457 h 5663821"/>
              <a:gd name="connsiteX118" fmla="*/ 5314036 w 6081213"/>
              <a:gd name="connsiteY118" fmla="*/ 5390866 h 5663821"/>
              <a:gd name="connsiteX119" fmla="*/ 5273092 w 6081213"/>
              <a:gd name="connsiteY119" fmla="*/ 5363570 h 5663821"/>
              <a:gd name="connsiteX120" fmla="*/ 5218501 w 6081213"/>
              <a:gd name="connsiteY120" fmla="*/ 5336275 h 5663821"/>
              <a:gd name="connsiteX121" fmla="*/ 5177558 w 6081213"/>
              <a:gd name="connsiteY121" fmla="*/ 5322627 h 5663821"/>
              <a:gd name="connsiteX122" fmla="*/ 5054728 w 6081213"/>
              <a:gd name="connsiteY122" fmla="*/ 5268036 h 5663821"/>
              <a:gd name="connsiteX123" fmla="*/ 4836364 w 6081213"/>
              <a:gd name="connsiteY123" fmla="*/ 5254388 h 5663821"/>
              <a:gd name="connsiteX124" fmla="*/ 4740830 w 6081213"/>
              <a:gd name="connsiteY124" fmla="*/ 5227093 h 5663821"/>
              <a:gd name="connsiteX125" fmla="*/ 4467874 w 6081213"/>
              <a:gd name="connsiteY125" fmla="*/ 5213445 h 5663821"/>
              <a:gd name="connsiteX126" fmla="*/ 4317749 w 6081213"/>
              <a:gd name="connsiteY126" fmla="*/ 5227093 h 5663821"/>
              <a:gd name="connsiteX127" fmla="*/ 4222215 w 6081213"/>
              <a:gd name="connsiteY127" fmla="*/ 5240741 h 5663821"/>
              <a:gd name="connsiteX128" fmla="*/ 4113033 w 6081213"/>
              <a:gd name="connsiteY128" fmla="*/ 5254388 h 5663821"/>
              <a:gd name="connsiteX129" fmla="*/ 3689952 w 6081213"/>
              <a:gd name="connsiteY129" fmla="*/ 5254388 h 5663821"/>
              <a:gd name="connsiteX130" fmla="*/ 3471588 w 6081213"/>
              <a:gd name="connsiteY130" fmla="*/ 5268036 h 5663821"/>
              <a:gd name="connsiteX131" fmla="*/ 3403349 w 6081213"/>
              <a:gd name="connsiteY131" fmla="*/ 5281684 h 5663821"/>
              <a:gd name="connsiteX132" fmla="*/ 3321462 w 6081213"/>
              <a:gd name="connsiteY132" fmla="*/ 5308979 h 5663821"/>
              <a:gd name="connsiteX133" fmla="*/ 3239576 w 6081213"/>
              <a:gd name="connsiteY133" fmla="*/ 5363570 h 5663821"/>
              <a:gd name="connsiteX134" fmla="*/ 3198633 w 6081213"/>
              <a:gd name="connsiteY134" fmla="*/ 5390866 h 5663821"/>
              <a:gd name="connsiteX135" fmla="*/ 3116746 w 6081213"/>
              <a:gd name="connsiteY135" fmla="*/ 5404514 h 5663821"/>
              <a:gd name="connsiteX136" fmla="*/ 2966621 w 6081213"/>
              <a:gd name="connsiteY136" fmla="*/ 5390866 h 5663821"/>
              <a:gd name="connsiteX137" fmla="*/ 2925677 w 6081213"/>
              <a:gd name="connsiteY137" fmla="*/ 5377218 h 5663821"/>
              <a:gd name="connsiteX138" fmla="*/ 2720961 w 6081213"/>
              <a:gd name="connsiteY138" fmla="*/ 5349923 h 5663821"/>
              <a:gd name="connsiteX139" fmla="*/ 1833856 w 6081213"/>
              <a:gd name="connsiteY139" fmla="*/ 5322627 h 5663821"/>
              <a:gd name="connsiteX140" fmla="*/ 1792913 w 6081213"/>
              <a:gd name="connsiteY140" fmla="*/ 5281684 h 5663821"/>
              <a:gd name="connsiteX141" fmla="*/ 1779265 w 6081213"/>
              <a:gd name="connsiteY141" fmla="*/ 5240741 h 5663821"/>
              <a:gd name="connsiteX142" fmla="*/ 1751970 w 6081213"/>
              <a:gd name="connsiteY142" fmla="*/ 4926842 h 5663821"/>
              <a:gd name="connsiteX143" fmla="*/ 1738322 w 6081213"/>
              <a:gd name="connsiteY143" fmla="*/ 4804012 h 5663821"/>
              <a:gd name="connsiteX144" fmla="*/ 1724674 w 6081213"/>
              <a:gd name="connsiteY144" fmla="*/ 4763069 h 5663821"/>
              <a:gd name="connsiteX145" fmla="*/ 1711027 w 6081213"/>
              <a:gd name="connsiteY145" fmla="*/ 4585648 h 5663821"/>
              <a:gd name="connsiteX146" fmla="*/ 1670083 w 6081213"/>
              <a:gd name="connsiteY146" fmla="*/ 4490114 h 5663821"/>
              <a:gd name="connsiteX147" fmla="*/ 1629140 w 6081213"/>
              <a:gd name="connsiteY147" fmla="*/ 4339988 h 5663821"/>
              <a:gd name="connsiteX148" fmla="*/ 1601845 w 6081213"/>
              <a:gd name="connsiteY148" fmla="*/ 4258102 h 5663821"/>
              <a:gd name="connsiteX149" fmla="*/ 1560901 w 6081213"/>
              <a:gd name="connsiteY149" fmla="*/ 4176215 h 5663821"/>
              <a:gd name="connsiteX150" fmla="*/ 1519958 w 6081213"/>
              <a:gd name="connsiteY150" fmla="*/ 4135272 h 5663821"/>
              <a:gd name="connsiteX151" fmla="*/ 1328889 w 6081213"/>
              <a:gd name="connsiteY151" fmla="*/ 4121624 h 5663821"/>
              <a:gd name="connsiteX152" fmla="*/ 1206059 w 6081213"/>
              <a:gd name="connsiteY152" fmla="*/ 4039738 h 5663821"/>
              <a:gd name="connsiteX153" fmla="*/ 1096877 w 6081213"/>
              <a:gd name="connsiteY153" fmla="*/ 3985147 h 5663821"/>
              <a:gd name="connsiteX154" fmla="*/ 1028639 w 6081213"/>
              <a:gd name="connsiteY154" fmla="*/ 3903260 h 5663821"/>
              <a:gd name="connsiteX155" fmla="*/ 1001343 w 6081213"/>
              <a:gd name="connsiteY155" fmla="*/ 3862317 h 5663821"/>
              <a:gd name="connsiteX156" fmla="*/ 946752 w 6081213"/>
              <a:gd name="connsiteY156" fmla="*/ 3807726 h 5663821"/>
              <a:gd name="connsiteX157" fmla="*/ 919456 w 6081213"/>
              <a:gd name="connsiteY157" fmla="*/ 3766782 h 5663821"/>
              <a:gd name="connsiteX158" fmla="*/ 864865 w 6081213"/>
              <a:gd name="connsiteY158" fmla="*/ 3698544 h 5663821"/>
              <a:gd name="connsiteX159" fmla="*/ 823922 w 6081213"/>
              <a:gd name="connsiteY159" fmla="*/ 3657600 h 5663821"/>
              <a:gd name="connsiteX160" fmla="*/ 742036 w 6081213"/>
              <a:gd name="connsiteY160" fmla="*/ 3562066 h 5663821"/>
              <a:gd name="connsiteX161" fmla="*/ 687445 w 6081213"/>
              <a:gd name="connsiteY161" fmla="*/ 3534770 h 5663821"/>
              <a:gd name="connsiteX162" fmla="*/ 646501 w 6081213"/>
              <a:gd name="connsiteY162" fmla="*/ 3548418 h 5663821"/>
              <a:gd name="connsiteX163" fmla="*/ 591910 w 6081213"/>
              <a:gd name="connsiteY163" fmla="*/ 3507475 h 5663821"/>
              <a:gd name="connsiteX164" fmla="*/ 510024 w 6081213"/>
              <a:gd name="connsiteY164" fmla="*/ 3439236 h 5663821"/>
              <a:gd name="connsiteX165" fmla="*/ 428137 w 6081213"/>
              <a:gd name="connsiteY165" fmla="*/ 3370997 h 5663821"/>
              <a:gd name="connsiteX166" fmla="*/ 400842 w 6081213"/>
              <a:gd name="connsiteY166" fmla="*/ 3330054 h 5663821"/>
              <a:gd name="connsiteX167" fmla="*/ 318955 w 6081213"/>
              <a:gd name="connsiteY167" fmla="*/ 3289111 h 5663821"/>
              <a:gd name="connsiteX168" fmla="*/ 278012 w 6081213"/>
              <a:gd name="connsiteY168" fmla="*/ 3261815 h 5663821"/>
              <a:gd name="connsiteX169" fmla="*/ 250716 w 6081213"/>
              <a:gd name="connsiteY169" fmla="*/ 3220872 h 5663821"/>
              <a:gd name="connsiteX170" fmla="*/ 155182 w 6081213"/>
              <a:gd name="connsiteY170" fmla="*/ 3111690 h 5663821"/>
              <a:gd name="connsiteX171" fmla="*/ 127886 w 6081213"/>
              <a:gd name="connsiteY171" fmla="*/ 3029803 h 5663821"/>
              <a:gd name="connsiteX172" fmla="*/ 141534 w 6081213"/>
              <a:gd name="connsiteY172" fmla="*/ 2866030 h 5663821"/>
              <a:gd name="connsiteX173" fmla="*/ 196125 w 6081213"/>
              <a:gd name="connsiteY173" fmla="*/ 2743200 h 5663821"/>
              <a:gd name="connsiteX174" fmla="*/ 209773 w 6081213"/>
              <a:gd name="connsiteY174" fmla="*/ 2702257 h 5663821"/>
              <a:gd name="connsiteX175" fmla="*/ 278012 w 6081213"/>
              <a:gd name="connsiteY175" fmla="*/ 2606723 h 5663821"/>
              <a:gd name="connsiteX176" fmla="*/ 291659 w 6081213"/>
              <a:gd name="connsiteY176" fmla="*/ 2565779 h 5663821"/>
              <a:gd name="connsiteX177" fmla="*/ 359898 w 6081213"/>
              <a:gd name="connsiteY177" fmla="*/ 2456597 h 5663821"/>
              <a:gd name="connsiteX178" fmla="*/ 387194 w 6081213"/>
              <a:gd name="connsiteY178" fmla="*/ 2415654 h 5663821"/>
              <a:gd name="connsiteX179" fmla="*/ 414489 w 6081213"/>
              <a:gd name="connsiteY179" fmla="*/ 2361063 h 5663821"/>
              <a:gd name="connsiteX180" fmla="*/ 455433 w 6081213"/>
              <a:gd name="connsiteY180" fmla="*/ 2306472 h 5663821"/>
              <a:gd name="connsiteX181" fmla="*/ 578262 w 6081213"/>
              <a:gd name="connsiteY181" fmla="*/ 2197290 h 5663821"/>
              <a:gd name="connsiteX182" fmla="*/ 632853 w 6081213"/>
              <a:gd name="connsiteY182" fmla="*/ 2169994 h 5663821"/>
              <a:gd name="connsiteX183" fmla="*/ 864865 w 6081213"/>
              <a:gd name="connsiteY183" fmla="*/ 2129051 h 5663821"/>
              <a:gd name="connsiteX184" fmla="*/ 1096877 w 6081213"/>
              <a:gd name="connsiteY184" fmla="*/ 2129051 h 5663821"/>
              <a:gd name="connsiteX185" fmla="*/ 1178764 w 6081213"/>
              <a:gd name="connsiteY185" fmla="*/ 2238233 h 5663821"/>
              <a:gd name="connsiteX186" fmla="*/ 1219707 w 6081213"/>
              <a:gd name="connsiteY186" fmla="*/ 2347415 h 5663821"/>
              <a:gd name="connsiteX187" fmla="*/ 1233355 w 6081213"/>
              <a:gd name="connsiteY187" fmla="*/ 2388359 h 5663821"/>
              <a:gd name="connsiteX188" fmla="*/ 1260650 w 6081213"/>
              <a:gd name="connsiteY188" fmla="*/ 2429302 h 5663821"/>
              <a:gd name="connsiteX189" fmla="*/ 1274298 w 6081213"/>
              <a:gd name="connsiteY189" fmla="*/ 2470245 h 5663821"/>
              <a:gd name="connsiteX190" fmla="*/ 1356185 w 6081213"/>
              <a:gd name="connsiteY190" fmla="*/ 2538484 h 5663821"/>
              <a:gd name="connsiteX191" fmla="*/ 1410776 w 6081213"/>
              <a:gd name="connsiteY191" fmla="*/ 2593075 h 5663821"/>
              <a:gd name="connsiteX192" fmla="*/ 1451719 w 6081213"/>
              <a:gd name="connsiteY192" fmla="*/ 2606723 h 5663821"/>
              <a:gd name="connsiteX193" fmla="*/ 1533606 w 6081213"/>
              <a:gd name="connsiteY193" fmla="*/ 2647666 h 5663821"/>
              <a:gd name="connsiteX194" fmla="*/ 1683731 w 6081213"/>
              <a:gd name="connsiteY194" fmla="*/ 2634018 h 5663821"/>
              <a:gd name="connsiteX195" fmla="*/ 1792913 w 6081213"/>
              <a:gd name="connsiteY195" fmla="*/ 2579427 h 5663821"/>
              <a:gd name="connsiteX196" fmla="*/ 1820209 w 6081213"/>
              <a:gd name="connsiteY196" fmla="*/ 2538484 h 5663821"/>
              <a:gd name="connsiteX197" fmla="*/ 1847504 w 6081213"/>
              <a:gd name="connsiteY197" fmla="*/ 2456597 h 5663821"/>
              <a:gd name="connsiteX198" fmla="*/ 1833856 w 6081213"/>
              <a:gd name="connsiteY198" fmla="*/ 2101756 h 5663821"/>
              <a:gd name="connsiteX199" fmla="*/ 1738322 w 6081213"/>
              <a:gd name="connsiteY199" fmla="*/ 1937982 h 5663821"/>
              <a:gd name="connsiteX200" fmla="*/ 1670083 w 6081213"/>
              <a:gd name="connsiteY200" fmla="*/ 1828800 h 5663821"/>
              <a:gd name="connsiteX201" fmla="*/ 1615492 w 6081213"/>
              <a:gd name="connsiteY201" fmla="*/ 1774209 h 5663821"/>
              <a:gd name="connsiteX202" fmla="*/ 1547253 w 6081213"/>
              <a:gd name="connsiteY202" fmla="*/ 1678675 h 5663821"/>
              <a:gd name="connsiteX203" fmla="*/ 1492662 w 6081213"/>
              <a:gd name="connsiteY203" fmla="*/ 1596788 h 5663821"/>
              <a:gd name="connsiteX204" fmla="*/ 1424424 w 6081213"/>
              <a:gd name="connsiteY204" fmla="*/ 1473959 h 5663821"/>
              <a:gd name="connsiteX205" fmla="*/ 1383480 w 6081213"/>
              <a:gd name="connsiteY205" fmla="*/ 1460311 h 5663821"/>
              <a:gd name="connsiteX206" fmla="*/ 1301594 w 6081213"/>
              <a:gd name="connsiteY206" fmla="*/ 1473959 h 5663821"/>
              <a:gd name="connsiteX207" fmla="*/ 1260650 w 6081213"/>
              <a:gd name="connsiteY207" fmla="*/ 1501254 h 5663821"/>
              <a:gd name="connsiteX208" fmla="*/ 1206059 w 6081213"/>
              <a:gd name="connsiteY208" fmla="*/ 1528550 h 5663821"/>
              <a:gd name="connsiteX209" fmla="*/ 1165116 w 6081213"/>
              <a:gd name="connsiteY209" fmla="*/ 1555845 h 5663821"/>
              <a:gd name="connsiteX210" fmla="*/ 974048 w 6081213"/>
              <a:gd name="connsiteY210" fmla="*/ 1610436 h 5663821"/>
              <a:gd name="connsiteX211" fmla="*/ 851218 w 6081213"/>
              <a:gd name="connsiteY211" fmla="*/ 1637732 h 5663821"/>
              <a:gd name="connsiteX212" fmla="*/ 769331 w 6081213"/>
              <a:gd name="connsiteY212" fmla="*/ 1651379 h 5663821"/>
              <a:gd name="connsiteX213" fmla="*/ 714740 w 6081213"/>
              <a:gd name="connsiteY213" fmla="*/ 1665027 h 5663821"/>
              <a:gd name="connsiteX214" fmla="*/ 591910 w 6081213"/>
              <a:gd name="connsiteY214" fmla="*/ 1678675 h 5663821"/>
              <a:gd name="connsiteX215" fmla="*/ 291659 w 6081213"/>
              <a:gd name="connsiteY215" fmla="*/ 1665027 h 5663821"/>
              <a:gd name="connsiteX216" fmla="*/ 168830 w 6081213"/>
              <a:gd name="connsiteY216" fmla="*/ 1637732 h 5663821"/>
              <a:gd name="connsiteX217" fmla="*/ 86943 w 6081213"/>
              <a:gd name="connsiteY217" fmla="*/ 1610436 h 5663821"/>
              <a:gd name="connsiteX218" fmla="*/ 46000 w 6081213"/>
              <a:gd name="connsiteY218" fmla="*/ 1583141 h 5663821"/>
              <a:gd name="connsiteX219" fmla="*/ 32352 w 6081213"/>
              <a:gd name="connsiteY219" fmla="*/ 1255594 h 5663821"/>
              <a:gd name="connsiteX220" fmla="*/ 46000 w 6081213"/>
              <a:gd name="connsiteY220" fmla="*/ 1214651 h 5663821"/>
              <a:gd name="connsiteX221" fmla="*/ 100591 w 6081213"/>
              <a:gd name="connsiteY221" fmla="*/ 1132764 h 5663821"/>
              <a:gd name="connsiteX222" fmla="*/ 127886 w 6081213"/>
              <a:gd name="connsiteY222" fmla="*/ 1078173 h 5663821"/>
              <a:gd name="connsiteX223" fmla="*/ 155182 w 6081213"/>
              <a:gd name="connsiteY223" fmla="*/ 1037230 h 5663821"/>
              <a:gd name="connsiteX224" fmla="*/ 196125 w 6081213"/>
              <a:gd name="connsiteY224" fmla="*/ 968991 h 5663821"/>
              <a:gd name="connsiteX225" fmla="*/ 250716 w 6081213"/>
              <a:gd name="connsiteY225" fmla="*/ 887105 h 5663821"/>
              <a:gd name="connsiteX226" fmla="*/ 291659 w 6081213"/>
              <a:gd name="connsiteY226" fmla="*/ 846162 h 5663821"/>
              <a:gd name="connsiteX227" fmla="*/ 318955 w 6081213"/>
              <a:gd name="connsiteY227" fmla="*/ 805218 h 5663821"/>
              <a:gd name="connsiteX228" fmla="*/ 387194 w 6081213"/>
              <a:gd name="connsiteY228" fmla="*/ 764275 h 5663821"/>
              <a:gd name="connsiteX229" fmla="*/ 428137 w 6081213"/>
              <a:gd name="connsiteY229" fmla="*/ 736979 h 5663821"/>
              <a:gd name="connsiteX230" fmla="*/ 564615 w 6081213"/>
              <a:gd name="connsiteY230" fmla="*/ 696036 h 5663821"/>
              <a:gd name="connsiteX231" fmla="*/ 1001343 w 6081213"/>
              <a:gd name="connsiteY231" fmla="*/ 709684 h 5663821"/>
              <a:gd name="connsiteX232" fmla="*/ 1083230 w 6081213"/>
              <a:gd name="connsiteY232" fmla="*/ 723332 h 5663821"/>
              <a:gd name="connsiteX233" fmla="*/ 1137821 w 6081213"/>
              <a:gd name="connsiteY233" fmla="*/ 750627 h 5663821"/>
              <a:gd name="connsiteX234" fmla="*/ 1206059 w 6081213"/>
              <a:gd name="connsiteY234" fmla="*/ 764275 h 5663821"/>
              <a:gd name="connsiteX235" fmla="*/ 1287946 w 6081213"/>
              <a:gd name="connsiteY235" fmla="*/ 791570 h 5663821"/>
              <a:gd name="connsiteX236" fmla="*/ 1328889 w 6081213"/>
              <a:gd name="connsiteY236" fmla="*/ 818866 h 5663821"/>
              <a:gd name="connsiteX237" fmla="*/ 1369833 w 6081213"/>
              <a:gd name="connsiteY237" fmla="*/ 900753 h 5663821"/>
              <a:gd name="connsiteX238" fmla="*/ 1424424 w 6081213"/>
              <a:gd name="connsiteY238" fmla="*/ 982639 h 5663821"/>
              <a:gd name="connsiteX239" fmla="*/ 1519958 w 6081213"/>
              <a:gd name="connsiteY239" fmla="*/ 1078173 h 5663821"/>
              <a:gd name="connsiteX240" fmla="*/ 1574549 w 6081213"/>
              <a:gd name="connsiteY240" fmla="*/ 1160060 h 5663821"/>
              <a:gd name="connsiteX241" fmla="*/ 1601845 w 6081213"/>
              <a:gd name="connsiteY241" fmla="*/ 1255594 h 5663821"/>
              <a:gd name="connsiteX242" fmla="*/ 1615492 w 6081213"/>
              <a:gd name="connsiteY242" fmla="*/ 1310185 h 5663821"/>
              <a:gd name="connsiteX243" fmla="*/ 1629140 w 6081213"/>
              <a:gd name="connsiteY243" fmla="*/ 1433015 h 5663821"/>
              <a:gd name="connsiteX244" fmla="*/ 1642788 w 6081213"/>
              <a:gd name="connsiteY244" fmla="*/ 1473959 h 5663821"/>
              <a:gd name="connsiteX245" fmla="*/ 1724674 w 6081213"/>
              <a:gd name="connsiteY245" fmla="*/ 1528550 h 5663821"/>
              <a:gd name="connsiteX246" fmla="*/ 1847504 w 6081213"/>
              <a:gd name="connsiteY246" fmla="*/ 1596788 h 5663821"/>
              <a:gd name="connsiteX247" fmla="*/ 1929391 w 6081213"/>
              <a:gd name="connsiteY247" fmla="*/ 1583141 h 5663821"/>
              <a:gd name="connsiteX248" fmla="*/ 1943039 w 6081213"/>
              <a:gd name="connsiteY248" fmla="*/ 1542197 h 5663821"/>
              <a:gd name="connsiteX249" fmla="*/ 1970334 w 6081213"/>
              <a:gd name="connsiteY249" fmla="*/ 1419367 h 5663821"/>
              <a:gd name="connsiteX250" fmla="*/ 1956686 w 6081213"/>
              <a:gd name="connsiteY250" fmla="*/ 1160060 h 5663821"/>
              <a:gd name="connsiteX251" fmla="*/ 1874800 w 6081213"/>
              <a:gd name="connsiteY251" fmla="*/ 1132764 h 5663821"/>
              <a:gd name="connsiteX252" fmla="*/ 1833856 w 6081213"/>
              <a:gd name="connsiteY252" fmla="*/ 1105469 h 5663821"/>
              <a:gd name="connsiteX253" fmla="*/ 1820209 w 6081213"/>
              <a:gd name="connsiteY253" fmla="*/ 1064526 h 5663821"/>
              <a:gd name="connsiteX254" fmla="*/ 1765618 w 6081213"/>
              <a:gd name="connsiteY254" fmla="*/ 968991 h 5663821"/>
              <a:gd name="connsiteX255" fmla="*/ 1751970 w 6081213"/>
              <a:gd name="connsiteY255" fmla="*/ 928048 h 5663821"/>
              <a:gd name="connsiteX256" fmla="*/ 1751970 w 6081213"/>
              <a:gd name="connsiteY256" fmla="*/ 996287 h 56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6081213" h="5663821">
                <a:moveTo>
                  <a:pt x="1751970" y="996287"/>
                </a:moveTo>
                <a:cubicBezTo>
                  <a:pt x="1760066" y="882949"/>
                  <a:pt x="1755714" y="831185"/>
                  <a:pt x="1779265" y="736979"/>
                </a:cubicBezTo>
                <a:cubicBezTo>
                  <a:pt x="1782754" y="723023"/>
                  <a:pt x="1786479" y="708903"/>
                  <a:pt x="1792913" y="696036"/>
                </a:cubicBezTo>
                <a:cubicBezTo>
                  <a:pt x="1800249" y="681365"/>
                  <a:pt x="1811110" y="668741"/>
                  <a:pt x="1820209" y="655093"/>
                </a:cubicBezTo>
                <a:cubicBezTo>
                  <a:pt x="1824758" y="636896"/>
                  <a:pt x="1826467" y="617742"/>
                  <a:pt x="1833856" y="600502"/>
                </a:cubicBezTo>
                <a:cubicBezTo>
                  <a:pt x="1840317" y="585426"/>
                  <a:pt x="1853014" y="573800"/>
                  <a:pt x="1861152" y="559559"/>
                </a:cubicBezTo>
                <a:cubicBezTo>
                  <a:pt x="1871246" y="541894"/>
                  <a:pt x="1880185" y="523559"/>
                  <a:pt x="1888448" y="504967"/>
                </a:cubicBezTo>
                <a:cubicBezTo>
                  <a:pt x="1898398" y="482580"/>
                  <a:pt x="1904787" y="458641"/>
                  <a:pt x="1915743" y="436729"/>
                </a:cubicBezTo>
                <a:cubicBezTo>
                  <a:pt x="1926464" y="415287"/>
                  <a:pt x="1973679" y="355618"/>
                  <a:pt x="1983982" y="341194"/>
                </a:cubicBezTo>
                <a:cubicBezTo>
                  <a:pt x="1993516" y="327847"/>
                  <a:pt x="2000776" y="312852"/>
                  <a:pt x="2011277" y="300251"/>
                </a:cubicBezTo>
                <a:cubicBezTo>
                  <a:pt x="2065645" y="235010"/>
                  <a:pt x="2034610" y="280807"/>
                  <a:pt x="2093164" y="232012"/>
                </a:cubicBezTo>
                <a:cubicBezTo>
                  <a:pt x="2138434" y="194287"/>
                  <a:pt x="2124228" y="189184"/>
                  <a:pt x="2175050" y="163773"/>
                </a:cubicBezTo>
                <a:cubicBezTo>
                  <a:pt x="2187917" y="157339"/>
                  <a:pt x="2202771" y="155793"/>
                  <a:pt x="2215994" y="150126"/>
                </a:cubicBezTo>
                <a:cubicBezTo>
                  <a:pt x="2234694" y="142112"/>
                  <a:pt x="2251535" y="129974"/>
                  <a:pt x="2270585" y="122830"/>
                </a:cubicBezTo>
                <a:cubicBezTo>
                  <a:pt x="2288148" y="116244"/>
                  <a:pt x="2307613" y="115768"/>
                  <a:pt x="2325176" y="109182"/>
                </a:cubicBezTo>
                <a:cubicBezTo>
                  <a:pt x="2344225" y="102039"/>
                  <a:pt x="2360718" y="89030"/>
                  <a:pt x="2379767" y="81887"/>
                </a:cubicBezTo>
                <a:cubicBezTo>
                  <a:pt x="2397330" y="75301"/>
                  <a:pt x="2416323" y="73392"/>
                  <a:pt x="2434358" y="68239"/>
                </a:cubicBezTo>
                <a:cubicBezTo>
                  <a:pt x="2448190" y="64287"/>
                  <a:pt x="2461258" y="57712"/>
                  <a:pt x="2475301" y="54591"/>
                </a:cubicBezTo>
                <a:cubicBezTo>
                  <a:pt x="2520601" y="44525"/>
                  <a:pt x="2609211" y="34548"/>
                  <a:pt x="2652722" y="27296"/>
                </a:cubicBezTo>
                <a:cubicBezTo>
                  <a:pt x="2675603" y="23482"/>
                  <a:pt x="2698080" y="17462"/>
                  <a:pt x="2720961" y="13648"/>
                </a:cubicBezTo>
                <a:cubicBezTo>
                  <a:pt x="2752691" y="8360"/>
                  <a:pt x="2784650" y="4549"/>
                  <a:pt x="2816495" y="0"/>
                </a:cubicBezTo>
                <a:lnTo>
                  <a:pt x="3280519" y="13648"/>
                </a:lnTo>
                <a:cubicBezTo>
                  <a:pt x="3312649" y="15215"/>
                  <a:pt x="3345536" y="17124"/>
                  <a:pt x="3376053" y="27296"/>
                </a:cubicBezTo>
                <a:cubicBezTo>
                  <a:pt x="3430459" y="45431"/>
                  <a:pt x="3519198" y="100535"/>
                  <a:pt x="3567122" y="136478"/>
                </a:cubicBezTo>
                <a:cubicBezTo>
                  <a:pt x="3585319" y="150126"/>
                  <a:pt x="3606601" y="160420"/>
                  <a:pt x="3621713" y="177421"/>
                </a:cubicBezTo>
                <a:cubicBezTo>
                  <a:pt x="3643508" y="201940"/>
                  <a:pt x="3658107" y="232012"/>
                  <a:pt x="3676304" y="259308"/>
                </a:cubicBezTo>
                <a:lnTo>
                  <a:pt x="3703600" y="300251"/>
                </a:lnTo>
                <a:cubicBezTo>
                  <a:pt x="3708149" y="318448"/>
                  <a:pt x="3712095" y="336807"/>
                  <a:pt x="3717248" y="354842"/>
                </a:cubicBezTo>
                <a:cubicBezTo>
                  <a:pt x="3721200" y="368674"/>
                  <a:pt x="3727406" y="381829"/>
                  <a:pt x="3730895" y="395785"/>
                </a:cubicBezTo>
                <a:cubicBezTo>
                  <a:pt x="3736521" y="418289"/>
                  <a:pt x="3739511" y="441380"/>
                  <a:pt x="3744543" y="464024"/>
                </a:cubicBezTo>
                <a:cubicBezTo>
                  <a:pt x="3748612" y="482334"/>
                  <a:pt x="3753642" y="500418"/>
                  <a:pt x="3758191" y="518615"/>
                </a:cubicBezTo>
                <a:cubicBezTo>
                  <a:pt x="3753642" y="550460"/>
                  <a:pt x="3753786" y="583338"/>
                  <a:pt x="3744543" y="614150"/>
                </a:cubicBezTo>
                <a:cubicBezTo>
                  <a:pt x="3729459" y="664432"/>
                  <a:pt x="3670080" y="681909"/>
                  <a:pt x="3635361" y="709684"/>
                </a:cubicBezTo>
                <a:cubicBezTo>
                  <a:pt x="3495217" y="821799"/>
                  <a:pt x="3638717" y="711995"/>
                  <a:pt x="3498883" y="805218"/>
                </a:cubicBezTo>
                <a:cubicBezTo>
                  <a:pt x="3479957" y="817835"/>
                  <a:pt x="3463581" y="834106"/>
                  <a:pt x="3444292" y="846162"/>
                </a:cubicBezTo>
                <a:cubicBezTo>
                  <a:pt x="3427040" y="856945"/>
                  <a:pt x="3406953" y="862674"/>
                  <a:pt x="3389701" y="873457"/>
                </a:cubicBezTo>
                <a:cubicBezTo>
                  <a:pt x="3311605" y="922266"/>
                  <a:pt x="3361523" y="903207"/>
                  <a:pt x="3294167" y="941696"/>
                </a:cubicBezTo>
                <a:cubicBezTo>
                  <a:pt x="3276503" y="951790"/>
                  <a:pt x="3258276" y="960977"/>
                  <a:pt x="3239576" y="968991"/>
                </a:cubicBezTo>
                <a:cubicBezTo>
                  <a:pt x="3180477" y="994319"/>
                  <a:pt x="3209881" y="968786"/>
                  <a:pt x="3144042" y="1009935"/>
                </a:cubicBezTo>
                <a:cubicBezTo>
                  <a:pt x="3124753" y="1021991"/>
                  <a:pt x="3109200" y="1039593"/>
                  <a:pt x="3089450" y="1050878"/>
                </a:cubicBezTo>
                <a:cubicBezTo>
                  <a:pt x="3076959" y="1058015"/>
                  <a:pt x="3061374" y="1058092"/>
                  <a:pt x="3048507" y="1064526"/>
                </a:cubicBezTo>
                <a:cubicBezTo>
                  <a:pt x="3033836" y="1071861"/>
                  <a:pt x="3021805" y="1083683"/>
                  <a:pt x="3007564" y="1091821"/>
                </a:cubicBezTo>
                <a:cubicBezTo>
                  <a:pt x="2960340" y="1118806"/>
                  <a:pt x="2957967" y="1117452"/>
                  <a:pt x="2912030" y="1132764"/>
                </a:cubicBezTo>
                <a:cubicBezTo>
                  <a:pt x="2898382" y="1141863"/>
                  <a:pt x="2885757" y="1152724"/>
                  <a:pt x="2871086" y="1160060"/>
                </a:cubicBezTo>
                <a:cubicBezTo>
                  <a:pt x="2848153" y="1171527"/>
                  <a:pt x="2797416" y="1180797"/>
                  <a:pt x="2775552" y="1187356"/>
                </a:cubicBezTo>
                <a:cubicBezTo>
                  <a:pt x="2747993" y="1195624"/>
                  <a:pt x="2720961" y="1205553"/>
                  <a:pt x="2693665" y="1214651"/>
                </a:cubicBezTo>
                <a:cubicBezTo>
                  <a:pt x="2680017" y="1219200"/>
                  <a:pt x="2666678" y="1224810"/>
                  <a:pt x="2652722" y="1228299"/>
                </a:cubicBezTo>
                <a:cubicBezTo>
                  <a:pt x="2634525" y="1232848"/>
                  <a:pt x="2616097" y="1236557"/>
                  <a:pt x="2598131" y="1241947"/>
                </a:cubicBezTo>
                <a:cubicBezTo>
                  <a:pt x="2598124" y="1241949"/>
                  <a:pt x="2495775" y="1276065"/>
                  <a:pt x="2475301" y="1282890"/>
                </a:cubicBezTo>
                <a:lnTo>
                  <a:pt x="2434358" y="1296538"/>
                </a:lnTo>
                <a:lnTo>
                  <a:pt x="2393415" y="1310185"/>
                </a:lnTo>
                <a:cubicBezTo>
                  <a:pt x="2379767" y="1319284"/>
                  <a:pt x="2367142" y="1330145"/>
                  <a:pt x="2352471" y="1337481"/>
                </a:cubicBezTo>
                <a:cubicBezTo>
                  <a:pt x="2339604" y="1343915"/>
                  <a:pt x="2323498" y="1343149"/>
                  <a:pt x="2311528" y="1351129"/>
                </a:cubicBezTo>
                <a:cubicBezTo>
                  <a:pt x="2295469" y="1361835"/>
                  <a:pt x="2284233" y="1378424"/>
                  <a:pt x="2270585" y="1392072"/>
                </a:cubicBezTo>
                <a:cubicBezTo>
                  <a:pt x="2266036" y="1405720"/>
                  <a:pt x="2259758" y="1418908"/>
                  <a:pt x="2256937" y="1433015"/>
                </a:cubicBezTo>
                <a:cubicBezTo>
                  <a:pt x="2214878" y="1643310"/>
                  <a:pt x="2242295" y="1535016"/>
                  <a:pt x="2215994" y="1705970"/>
                </a:cubicBezTo>
                <a:cubicBezTo>
                  <a:pt x="2183688" y="1915957"/>
                  <a:pt x="2223756" y="1560111"/>
                  <a:pt x="2188698" y="1910687"/>
                </a:cubicBezTo>
                <a:cubicBezTo>
                  <a:pt x="2193247" y="2119953"/>
                  <a:pt x="2194144" y="2329330"/>
                  <a:pt x="2202346" y="2538484"/>
                </a:cubicBezTo>
                <a:cubicBezTo>
                  <a:pt x="2204238" y="2586730"/>
                  <a:pt x="2217699" y="2605864"/>
                  <a:pt x="2229642" y="2647666"/>
                </a:cubicBezTo>
                <a:cubicBezTo>
                  <a:pt x="2234795" y="2665701"/>
                  <a:pt x="2238136" y="2684222"/>
                  <a:pt x="2243289" y="2702257"/>
                </a:cubicBezTo>
                <a:cubicBezTo>
                  <a:pt x="2247241" y="2716089"/>
                  <a:pt x="2252985" y="2729368"/>
                  <a:pt x="2256937" y="2743200"/>
                </a:cubicBezTo>
                <a:cubicBezTo>
                  <a:pt x="2262090" y="2761235"/>
                  <a:pt x="2265195" y="2779825"/>
                  <a:pt x="2270585" y="2797791"/>
                </a:cubicBezTo>
                <a:cubicBezTo>
                  <a:pt x="2278853" y="2825350"/>
                  <a:pt x="2288782" y="2852382"/>
                  <a:pt x="2297880" y="2879678"/>
                </a:cubicBezTo>
                <a:lnTo>
                  <a:pt x="2325176" y="2961564"/>
                </a:lnTo>
                <a:cubicBezTo>
                  <a:pt x="2329725" y="2975212"/>
                  <a:pt x="2330844" y="2990538"/>
                  <a:pt x="2338824" y="3002508"/>
                </a:cubicBezTo>
                <a:cubicBezTo>
                  <a:pt x="2363086" y="3038902"/>
                  <a:pt x="2370687" y="3056103"/>
                  <a:pt x="2407062" y="3084394"/>
                </a:cubicBezTo>
                <a:cubicBezTo>
                  <a:pt x="2432957" y="3104534"/>
                  <a:pt x="2457123" y="3131028"/>
                  <a:pt x="2488949" y="3138985"/>
                </a:cubicBezTo>
                <a:cubicBezTo>
                  <a:pt x="2507146" y="3143534"/>
                  <a:pt x="2525574" y="3147243"/>
                  <a:pt x="2543540" y="3152633"/>
                </a:cubicBezTo>
                <a:cubicBezTo>
                  <a:pt x="2571099" y="3160901"/>
                  <a:pt x="2598131" y="3170831"/>
                  <a:pt x="2625427" y="3179929"/>
                </a:cubicBezTo>
                <a:lnTo>
                  <a:pt x="2666370" y="3193576"/>
                </a:lnTo>
                <a:lnTo>
                  <a:pt x="2789200" y="3234520"/>
                </a:lnTo>
                <a:lnTo>
                  <a:pt x="2830143" y="3248167"/>
                </a:lnTo>
                <a:cubicBezTo>
                  <a:pt x="2843791" y="3257266"/>
                  <a:pt x="2856010" y="3269002"/>
                  <a:pt x="2871086" y="3275463"/>
                </a:cubicBezTo>
                <a:cubicBezTo>
                  <a:pt x="2888326" y="3282852"/>
                  <a:pt x="2907711" y="3283721"/>
                  <a:pt x="2925677" y="3289111"/>
                </a:cubicBezTo>
                <a:cubicBezTo>
                  <a:pt x="2925724" y="3289125"/>
                  <a:pt x="3028012" y="3323222"/>
                  <a:pt x="3048507" y="3330054"/>
                </a:cubicBezTo>
                <a:lnTo>
                  <a:pt x="3171337" y="3370997"/>
                </a:lnTo>
                <a:lnTo>
                  <a:pt x="3212280" y="3384645"/>
                </a:lnTo>
                <a:cubicBezTo>
                  <a:pt x="3225928" y="3389194"/>
                  <a:pt x="3240356" y="3391859"/>
                  <a:pt x="3253224" y="3398293"/>
                </a:cubicBezTo>
                <a:cubicBezTo>
                  <a:pt x="3271421" y="3407391"/>
                  <a:pt x="3290151" y="3415494"/>
                  <a:pt x="3307815" y="3425588"/>
                </a:cubicBezTo>
                <a:cubicBezTo>
                  <a:pt x="3322056" y="3433726"/>
                  <a:pt x="3334087" y="3445548"/>
                  <a:pt x="3348758" y="3452884"/>
                </a:cubicBezTo>
                <a:cubicBezTo>
                  <a:pt x="3361625" y="3459318"/>
                  <a:pt x="3376605" y="3460579"/>
                  <a:pt x="3389701" y="3466532"/>
                </a:cubicBezTo>
                <a:cubicBezTo>
                  <a:pt x="3498543" y="3516006"/>
                  <a:pt x="3488958" y="3514506"/>
                  <a:pt x="3580770" y="3575714"/>
                </a:cubicBezTo>
                <a:lnTo>
                  <a:pt x="3621713" y="3603009"/>
                </a:lnTo>
                <a:cubicBezTo>
                  <a:pt x="3677960" y="3687379"/>
                  <a:pt x="3615509" y="3605077"/>
                  <a:pt x="3689952" y="3671248"/>
                </a:cubicBezTo>
                <a:cubicBezTo>
                  <a:pt x="3718803" y="3696894"/>
                  <a:pt x="3744543" y="3725839"/>
                  <a:pt x="3771839" y="3753135"/>
                </a:cubicBezTo>
                <a:cubicBezTo>
                  <a:pt x="3785487" y="3766783"/>
                  <a:pt x="3802076" y="3778019"/>
                  <a:pt x="3812782" y="3794078"/>
                </a:cubicBezTo>
                <a:lnTo>
                  <a:pt x="3867373" y="3875964"/>
                </a:lnTo>
                <a:lnTo>
                  <a:pt x="3921964" y="3957851"/>
                </a:lnTo>
                <a:cubicBezTo>
                  <a:pt x="3931062" y="3971499"/>
                  <a:pt x="3933698" y="3993607"/>
                  <a:pt x="3949259" y="3998794"/>
                </a:cubicBezTo>
                <a:cubicBezTo>
                  <a:pt x="3962907" y="4003343"/>
                  <a:pt x="3976370" y="4008490"/>
                  <a:pt x="3990203" y="4012442"/>
                </a:cubicBezTo>
                <a:cubicBezTo>
                  <a:pt x="4020004" y="4020957"/>
                  <a:pt x="4084890" y="4035718"/>
                  <a:pt x="4113033" y="4039738"/>
                </a:cubicBezTo>
                <a:cubicBezTo>
                  <a:pt x="4153814" y="4045564"/>
                  <a:pt x="4195028" y="4047941"/>
                  <a:pt x="4235862" y="4053385"/>
                </a:cubicBezTo>
                <a:cubicBezTo>
                  <a:pt x="4263291" y="4057042"/>
                  <a:pt x="4290355" y="4063120"/>
                  <a:pt x="4317749" y="4067033"/>
                </a:cubicBezTo>
                <a:cubicBezTo>
                  <a:pt x="4354058" y="4072220"/>
                  <a:pt x="4390680" y="4075104"/>
                  <a:pt x="4426931" y="4080681"/>
                </a:cubicBezTo>
                <a:cubicBezTo>
                  <a:pt x="4449858" y="4084208"/>
                  <a:pt x="4472326" y="4090298"/>
                  <a:pt x="4495170" y="4094329"/>
                </a:cubicBezTo>
                <a:lnTo>
                  <a:pt x="4658943" y="4121624"/>
                </a:lnTo>
                <a:cubicBezTo>
                  <a:pt x="4686239" y="4126173"/>
                  <a:pt x="4713436" y="4131359"/>
                  <a:pt x="4740830" y="4135272"/>
                </a:cubicBezTo>
                <a:cubicBezTo>
                  <a:pt x="4804519" y="4144370"/>
                  <a:pt x="4868811" y="4149950"/>
                  <a:pt x="4931898" y="4162567"/>
                </a:cubicBezTo>
                <a:cubicBezTo>
                  <a:pt x="4991248" y="4174437"/>
                  <a:pt x="5127941" y="4202539"/>
                  <a:pt x="5163910" y="4203511"/>
                </a:cubicBezTo>
                <a:lnTo>
                  <a:pt x="5668877" y="4217159"/>
                </a:lnTo>
                <a:cubicBezTo>
                  <a:pt x="5673426" y="4358186"/>
                  <a:pt x="5672228" y="4499515"/>
                  <a:pt x="5682525" y="4640239"/>
                </a:cubicBezTo>
                <a:cubicBezTo>
                  <a:pt x="5684065" y="4661285"/>
                  <a:pt x="5710470" y="4785814"/>
                  <a:pt x="5723468" y="4831308"/>
                </a:cubicBezTo>
                <a:cubicBezTo>
                  <a:pt x="5727420" y="4845140"/>
                  <a:pt x="5728129" y="4861017"/>
                  <a:pt x="5737116" y="4872251"/>
                </a:cubicBezTo>
                <a:cubicBezTo>
                  <a:pt x="5747363" y="4885059"/>
                  <a:pt x="5764411" y="4890448"/>
                  <a:pt x="5778059" y="4899547"/>
                </a:cubicBezTo>
                <a:cubicBezTo>
                  <a:pt x="5823552" y="4894998"/>
                  <a:pt x="5869170" y="4891570"/>
                  <a:pt x="5914537" y="4885899"/>
                </a:cubicBezTo>
                <a:cubicBezTo>
                  <a:pt x="5941995" y="4882467"/>
                  <a:pt x="5968752" y="4872251"/>
                  <a:pt x="5996424" y="4872251"/>
                </a:cubicBezTo>
                <a:cubicBezTo>
                  <a:pt x="6015181" y="4872251"/>
                  <a:pt x="6032818" y="4881350"/>
                  <a:pt x="6051015" y="4885899"/>
                </a:cubicBezTo>
                <a:cubicBezTo>
                  <a:pt x="6105416" y="5049111"/>
                  <a:pt x="6074224" y="4939666"/>
                  <a:pt x="6051015" y="5322627"/>
                </a:cubicBezTo>
                <a:cubicBezTo>
                  <a:pt x="6049880" y="5341350"/>
                  <a:pt x="6042757" y="5359252"/>
                  <a:pt x="6037367" y="5377218"/>
                </a:cubicBezTo>
                <a:cubicBezTo>
                  <a:pt x="6010790" y="5465807"/>
                  <a:pt x="6022664" y="5440215"/>
                  <a:pt x="5982776" y="5500048"/>
                </a:cubicBezTo>
                <a:cubicBezTo>
                  <a:pt x="5977904" y="5519537"/>
                  <a:pt x="5950894" y="5633506"/>
                  <a:pt x="5941833" y="5636526"/>
                </a:cubicBezTo>
                <a:lnTo>
                  <a:pt x="5859946" y="5663821"/>
                </a:lnTo>
                <a:cubicBezTo>
                  <a:pt x="5782609" y="5659272"/>
                  <a:pt x="5705021" y="5657882"/>
                  <a:pt x="5627934" y="5650173"/>
                </a:cubicBezTo>
                <a:cubicBezTo>
                  <a:pt x="5613620" y="5648742"/>
                  <a:pt x="5598224" y="5645513"/>
                  <a:pt x="5586991" y="5636526"/>
                </a:cubicBezTo>
                <a:cubicBezTo>
                  <a:pt x="5574183" y="5626279"/>
                  <a:pt x="5571294" y="5607181"/>
                  <a:pt x="5559695" y="5595582"/>
                </a:cubicBezTo>
                <a:cubicBezTo>
                  <a:pt x="5548097" y="5583984"/>
                  <a:pt x="5531011" y="5579184"/>
                  <a:pt x="5518752" y="5568287"/>
                </a:cubicBezTo>
                <a:cubicBezTo>
                  <a:pt x="5489901" y="5542641"/>
                  <a:pt x="5464161" y="5513696"/>
                  <a:pt x="5436865" y="5486400"/>
                </a:cubicBezTo>
                <a:cubicBezTo>
                  <a:pt x="5423217" y="5472752"/>
                  <a:pt x="5411981" y="5456163"/>
                  <a:pt x="5395922" y="5445457"/>
                </a:cubicBezTo>
                <a:lnTo>
                  <a:pt x="5314036" y="5390866"/>
                </a:lnTo>
                <a:cubicBezTo>
                  <a:pt x="5300388" y="5381767"/>
                  <a:pt x="5287763" y="5370905"/>
                  <a:pt x="5273092" y="5363570"/>
                </a:cubicBezTo>
                <a:cubicBezTo>
                  <a:pt x="5254895" y="5354472"/>
                  <a:pt x="5237201" y="5344289"/>
                  <a:pt x="5218501" y="5336275"/>
                </a:cubicBezTo>
                <a:cubicBezTo>
                  <a:pt x="5205278" y="5330608"/>
                  <a:pt x="5190425" y="5329061"/>
                  <a:pt x="5177558" y="5322627"/>
                </a:cubicBezTo>
                <a:cubicBezTo>
                  <a:pt x="5122349" y="5295023"/>
                  <a:pt x="5135206" y="5273066"/>
                  <a:pt x="5054728" y="5268036"/>
                </a:cubicBezTo>
                <a:lnTo>
                  <a:pt x="4836364" y="5254388"/>
                </a:lnTo>
                <a:cubicBezTo>
                  <a:pt x="4812678" y="5246493"/>
                  <a:pt x="4763675" y="5228997"/>
                  <a:pt x="4740830" y="5227093"/>
                </a:cubicBezTo>
                <a:cubicBezTo>
                  <a:pt x="4650046" y="5219528"/>
                  <a:pt x="4558859" y="5217994"/>
                  <a:pt x="4467874" y="5213445"/>
                </a:cubicBezTo>
                <a:cubicBezTo>
                  <a:pt x="4417832" y="5217994"/>
                  <a:pt x="4367690" y="5221544"/>
                  <a:pt x="4317749" y="5227093"/>
                </a:cubicBezTo>
                <a:cubicBezTo>
                  <a:pt x="4285778" y="5230645"/>
                  <a:pt x="4254101" y="5236490"/>
                  <a:pt x="4222215" y="5240741"/>
                </a:cubicBezTo>
                <a:lnTo>
                  <a:pt x="4113033" y="5254388"/>
                </a:lnTo>
                <a:cubicBezTo>
                  <a:pt x="3946374" y="5309941"/>
                  <a:pt x="4128951" y="5254388"/>
                  <a:pt x="3689952" y="5254388"/>
                </a:cubicBezTo>
                <a:cubicBezTo>
                  <a:pt x="3617022" y="5254388"/>
                  <a:pt x="3544376" y="5263487"/>
                  <a:pt x="3471588" y="5268036"/>
                </a:cubicBezTo>
                <a:cubicBezTo>
                  <a:pt x="3448842" y="5272585"/>
                  <a:pt x="3425728" y="5275581"/>
                  <a:pt x="3403349" y="5281684"/>
                </a:cubicBezTo>
                <a:cubicBezTo>
                  <a:pt x="3375591" y="5289254"/>
                  <a:pt x="3321462" y="5308979"/>
                  <a:pt x="3321462" y="5308979"/>
                </a:cubicBezTo>
                <a:lnTo>
                  <a:pt x="3239576" y="5363570"/>
                </a:lnTo>
                <a:cubicBezTo>
                  <a:pt x="3225928" y="5372669"/>
                  <a:pt x="3214812" y="5388169"/>
                  <a:pt x="3198633" y="5390866"/>
                </a:cubicBezTo>
                <a:lnTo>
                  <a:pt x="3116746" y="5404514"/>
                </a:lnTo>
                <a:cubicBezTo>
                  <a:pt x="3066704" y="5399965"/>
                  <a:pt x="3016364" y="5397972"/>
                  <a:pt x="2966621" y="5390866"/>
                </a:cubicBezTo>
                <a:cubicBezTo>
                  <a:pt x="2952379" y="5388831"/>
                  <a:pt x="2939784" y="5380039"/>
                  <a:pt x="2925677" y="5377218"/>
                </a:cubicBezTo>
                <a:cubicBezTo>
                  <a:pt x="2901558" y="5372394"/>
                  <a:pt x="2739239" y="5351585"/>
                  <a:pt x="2720961" y="5349923"/>
                </a:cubicBezTo>
                <a:cubicBezTo>
                  <a:pt x="2413854" y="5322005"/>
                  <a:pt x="2174229" y="5329301"/>
                  <a:pt x="1833856" y="5322627"/>
                </a:cubicBezTo>
                <a:cubicBezTo>
                  <a:pt x="1820208" y="5308979"/>
                  <a:pt x="1803619" y="5297743"/>
                  <a:pt x="1792913" y="5281684"/>
                </a:cubicBezTo>
                <a:cubicBezTo>
                  <a:pt x="1784933" y="5269714"/>
                  <a:pt x="1780511" y="5255073"/>
                  <a:pt x="1779265" y="5240741"/>
                </a:cubicBezTo>
                <a:cubicBezTo>
                  <a:pt x="1750533" y="4910319"/>
                  <a:pt x="1796695" y="5061015"/>
                  <a:pt x="1751970" y="4926842"/>
                </a:cubicBezTo>
                <a:cubicBezTo>
                  <a:pt x="1774717" y="4858603"/>
                  <a:pt x="1770167" y="4899546"/>
                  <a:pt x="1738322" y="4804012"/>
                </a:cubicBezTo>
                <a:lnTo>
                  <a:pt x="1724674" y="4763069"/>
                </a:lnTo>
                <a:cubicBezTo>
                  <a:pt x="1720125" y="4703929"/>
                  <a:pt x="1718384" y="4644505"/>
                  <a:pt x="1711027" y="4585648"/>
                </a:cubicBezTo>
                <a:cubicBezTo>
                  <a:pt x="1707262" y="4555525"/>
                  <a:pt x="1680738" y="4514975"/>
                  <a:pt x="1670083" y="4490114"/>
                </a:cubicBezTo>
                <a:cubicBezTo>
                  <a:pt x="1652384" y="4448815"/>
                  <a:pt x="1639560" y="4371249"/>
                  <a:pt x="1629140" y="4339988"/>
                </a:cubicBezTo>
                <a:lnTo>
                  <a:pt x="1601845" y="4258102"/>
                </a:lnTo>
                <a:cubicBezTo>
                  <a:pt x="1588167" y="4217068"/>
                  <a:pt x="1590297" y="4211490"/>
                  <a:pt x="1560901" y="4176215"/>
                </a:cubicBezTo>
                <a:cubicBezTo>
                  <a:pt x="1548545" y="4161388"/>
                  <a:pt x="1538746" y="4139693"/>
                  <a:pt x="1519958" y="4135272"/>
                </a:cubicBezTo>
                <a:cubicBezTo>
                  <a:pt x="1457803" y="4120647"/>
                  <a:pt x="1392579" y="4126173"/>
                  <a:pt x="1328889" y="4121624"/>
                </a:cubicBezTo>
                <a:cubicBezTo>
                  <a:pt x="1287946" y="4094329"/>
                  <a:pt x="1250072" y="4061744"/>
                  <a:pt x="1206059" y="4039738"/>
                </a:cubicBezTo>
                <a:lnTo>
                  <a:pt x="1096877" y="3985147"/>
                </a:lnTo>
                <a:cubicBezTo>
                  <a:pt x="1029116" y="3883502"/>
                  <a:pt x="1116198" y="4008330"/>
                  <a:pt x="1028639" y="3903260"/>
                </a:cubicBezTo>
                <a:cubicBezTo>
                  <a:pt x="1018138" y="3890659"/>
                  <a:pt x="1012018" y="3874771"/>
                  <a:pt x="1001343" y="3862317"/>
                </a:cubicBezTo>
                <a:cubicBezTo>
                  <a:pt x="984595" y="3842778"/>
                  <a:pt x="963500" y="3827265"/>
                  <a:pt x="946752" y="3807726"/>
                </a:cubicBezTo>
                <a:cubicBezTo>
                  <a:pt x="936077" y="3795272"/>
                  <a:pt x="929298" y="3779904"/>
                  <a:pt x="919456" y="3766782"/>
                </a:cubicBezTo>
                <a:cubicBezTo>
                  <a:pt x="901978" y="3743479"/>
                  <a:pt x="884047" y="3720466"/>
                  <a:pt x="864865" y="3698544"/>
                </a:cubicBezTo>
                <a:cubicBezTo>
                  <a:pt x="852155" y="3684019"/>
                  <a:pt x="836483" y="3672254"/>
                  <a:pt x="823922" y="3657600"/>
                </a:cubicBezTo>
                <a:cubicBezTo>
                  <a:pt x="794494" y="3623267"/>
                  <a:pt x="779466" y="3588802"/>
                  <a:pt x="742036" y="3562066"/>
                </a:cubicBezTo>
                <a:cubicBezTo>
                  <a:pt x="725481" y="3550241"/>
                  <a:pt x="705642" y="3543869"/>
                  <a:pt x="687445" y="3534770"/>
                </a:cubicBezTo>
                <a:cubicBezTo>
                  <a:pt x="673797" y="3539319"/>
                  <a:pt x="660334" y="3552370"/>
                  <a:pt x="646501" y="3548418"/>
                </a:cubicBezTo>
                <a:cubicBezTo>
                  <a:pt x="624630" y="3542169"/>
                  <a:pt x="610419" y="3520696"/>
                  <a:pt x="591910" y="3507475"/>
                </a:cubicBezTo>
                <a:cubicBezTo>
                  <a:pt x="449581" y="3405811"/>
                  <a:pt x="662968" y="3566687"/>
                  <a:pt x="510024" y="3439236"/>
                </a:cubicBezTo>
                <a:cubicBezTo>
                  <a:pt x="451463" y="3390436"/>
                  <a:pt x="482511" y="3436247"/>
                  <a:pt x="428137" y="3370997"/>
                </a:cubicBezTo>
                <a:cubicBezTo>
                  <a:pt x="417637" y="3358396"/>
                  <a:pt x="412440" y="3341652"/>
                  <a:pt x="400842" y="3330054"/>
                </a:cubicBezTo>
                <a:cubicBezTo>
                  <a:pt x="361730" y="3290943"/>
                  <a:pt x="363354" y="3311311"/>
                  <a:pt x="318955" y="3289111"/>
                </a:cubicBezTo>
                <a:cubicBezTo>
                  <a:pt x="304284" y="3281775"/>
                  <a:pt x="291660" y="3270914"/>
                  <a:pt x="278012" y="3261815"/>
                </a:cubicBezTo>
                <a:cubicBezTo>
                  <a:pt x="268913" y="3248167"/>
                  <a:pt x="262314" y="3232470"/>
                  <a:pt x="250716" y="3220872"/>
                </a:cubicBezTo>
                <a:cubicBezTo>
                  <a:pt x="194989" y="3165145"/>
                  <a:pt x="193850" y="3227691"/>
                  <a:pt x="155182" y="3111690"/>
                </a:cubicBezTo>
                <a:lnTo>
                  <a:pt x="127886" y="3029803"/>
                </a:lnTo>
                <a:cubicBezTo>
                  <a:pt x="132435" y="2975212"/>
                  <a:pt x="132528" y="2920065"/>
                  <a:pt x="141534" y="2866030"/>
                </a:cubicBezTo>
                <a:cubicBezTo>
                  <a:pt x="159138" y="2760408"/>
                  <a:pt x="161353" y="2812745"/>
                  <a:pt x="196125" y="2743200"/>
                </a:cubicBezTo>
                <a:cubicBezTo>
                  <a:pt x="202559" y="2730333"/>
                  <a:pt x="203339" y="2715124"/>
                  <a:pt x="209773" y="2702257"/>
                </a:cubicBezTo>
                <a:cubicBezTo>
                  <a:pt x="219753" y="2682296"/>
                  <a:pt x="268735" y="2619092"/>
                  <a:pt x="278012" y="2606723"/>
                </a:cubicBezTo>
                <a:cubicBezTo>
                  <a:pt x="282561" y="2593075"/>
                  <a:pt x="284770" y="2578409"/>
                  <a:pt x="291659" y="2565779"/>
                </a:cubicBezTo>
                <a:cubicBezTo>
                  <a:pt x="312210" y="2528102"/>
                  <a:pt x="336856" y="2492805"/>
                  <a:pt x="359898" y="2456597"/>
                </a:cubicBezTo>
                <a:cubicBezTo>
                  <a:pt x="368704" y="2442759"/>
                  <a:pt x="379859" y="2430325"/>
                  <a:pt x="387194" y="2415654"/>
                </a:cubicBezTo>
                <a:cubicBezTo>
                  <a:pt x="396292" y="2397457"/>
                  <a:pt x="403706" y="2378315"/>
                  <a:pt x="414489" y="2361063"/>
                </a:cubicBezTo>
                <a:cubicBezTo>
                  <a:pt x="426545" y="2341774"/>
                  <a:pt x="440216" y="2323379"/>
                  <a:pt x="455433" y="2306472"/>
                </a:cubicBezTo>
                <a:cubicBezTo>
                  <a:pt x="499332" y="2257695"/>
                  <a:pt x="526270" y="2227000"/>
                  <a:pt x="578262" y="2197290"/>
                </a:cubicBezTo>
                <a:cubicBezTo>
                  <a:pt x="595926" y="2187196"/>
                  <a:pt x="613963" y="2177550"/>
                  <a:pt x="632853" y="2169994"/>
                </a:cubicBezTo>
                <a:cubicBezTo>
                  <a:pt x="734463" y="2129350"/>
                  <a:pt x="734893" y="2140867"/>
                  <a:pt x="864865" y="2129051"/>
                </a:cubicBezTo>
                <a:cubicBezTo>
                  <a:pt x="939714" y="2114081"/>
                  <a:pt x="1021230" y="2091228"/>
                  <a:pt x="1096877" y="2129051"/>
                </a:cubicBezTo>
                <a:cubicBezTo>
                  <a:pt x="1137567" y="2149396"/>
                  <a:pt x="1178764" y="2238233"/>
                  <a:pt x="1178764" y="2238233"/>
                </a:cubicBezTo>
                <a:cubicBezTo>
                  <a:pt x="1209744" y="2331172"/>
                  <a:pt x="1170746" y="2216851"/>
                  <a:pt x="1219707" y="2347415"/>
                </a:cubicBezTo>
                <a:cubicBezTo>
                  <a:pt x="1224758" y="2360885"/>
                  <a:pt x="1226921" y="2375492"/>
                  <a:pt x="1233355" y="2388359"/>
                </a:cubicBezTo>
                <a:cubicBezTo>
                  <a:pt x="1240690" y="2403030"/>
                  <a:pt x="1253315" y="2414631"/>
                  <a:pt x="1260650" y="2429302"/>
                </a:cubicBezTo>
                <a:cubicBezTo>
                  <a:pt x="1267084" y="2442169"/>
                  <a:pt x="1266318" y="2458275"/>
                  <a:pt x="1274298" y="2470245"/>
                </a:cubicBezTo>
                <a:cubicBezTo>
                  <a:pt x="1305847" y="2517567"/>
                  <a:pt x="1317024" y="2504917"/>
                  <a:pt x="1356185" y="2538484"/>
                </a:cubicBezTo>
                <a:cubicBezTo>
                  <a:pt x="1375724" y="2555232"/>
                  <a:pt x="1389835" y="2578117"/>
                  <a:pt x="1410776" y="2593075"/>
                </a:cubicBezTo>
                <a:cubicBezTo>
                  <a:pt x="1422482" y="2601437"/>
                  <a:pt x="1438852" y="2600289"/>
                  <a:pt x="1451719" y="2606723"/>
                </a:cubicBezTo>
                <a:cubicBezTo>
                  <a:pt x="1557543" y="2659635"/>
                  <a:pt x="1430694" y="2613362"/>
                  <a:pt x="1533606" y="2647666"/>
                </a:cubicBezTo>
                <a:cubicBezTo>
                  <a:pt x="1583648" y="2643117"/>
                  <a:pt x="1634344" y="2643278"/>
                  <a:pt x="1683731" y="2634018"/>
                </a:cubicBezTo>
                <a:cubicBezTo>
                  <a:pt x="1730186" y="2625308"/>
                  <a:pt x="1756368" y="2603791"/>
                  <a:pt x="1792913" y="2579427"/>
                </a:cubicBezTo>
                <a:cubicBezTo>
                  <a:pt x="1802012" y="2565779"/>
                  <a:pt x="1813547" y="2553473"/>
                  <a:pt x="1820209" y="2538484"/>
                </a:cubicBezTo>
                <a:cubicBezTo>
                  <a:pt x="1831894" y="2512192"/>
                  <a:pt x="1847504" y="2456597"/>
                  <a:pt x="1847504" y="2456597"/>
                </a:cubicBezTo>
                <a:cubicBezTo>
                  <a:pt x="1842955" y="2338317"/>
                  <a:pt x="1844572" y="2219638"/>
                  <a:pt x="1833856" y="2101756"/>
                </a:cubicBezTo>
                <a:cubicBezTo>
                  <a:pt x="1823971" y="1993023"/>
                  <a:pt x="1804486" y="2012417"/>
                  <a:pt x="1738322" y="1937982"/>
                </a:cubicBezTo>
                <a:cubicBezTo>
                  <a:pt x="1604274" y="1787178"/>
                  <a:pt x="1779909" y="1975234"/>
                  <a:pt x="1670083" y="1828800"/>
                </a:cubicBezTo>
                <a:cubicBezTo>
                  <a:pt x="1654642" y="1808212"/>
                  <a:pt x="1633689" y="1792406"/>
                  <a:pt x="1615492" y="1774209"/>
                </a:cubicBezTo>
                <a:cubicBezTo>
                  <a:pt x="1588536" y="1693336"/>
                  <a:pt x="1621269" y="1771195"/>
                  <a:pt x="1547253" y="1678675"/>
                </a:cubicBezTo>
                <a:cubicBezTo>
                  <a:pt x="1526760" y="1653058"/>
                  <a:pt x="1492662" y="1596788"/>
                  <a:pt x="1492662" y="1596788"/>
                </a:cubicBezTo>
                <a:cubicBezTo>
                  <a:pt x="1480645" y="1560736"/>
                  <a:pt x="1459622" y="1485692"/>
                  <a:pt x="1424424" y="1473959"/>
                </a:cubicBezTo>
                <a:lnTo>
                  <a:pt x="1383480" y="1460311"/>
                </a:lnTo>
                <a:cubicBezTo>
                  <a:pt x="1356185" y="1464860"/>
                  <a:pt x="1327846" y="1465208"/>
                  <a:pt x="1301594" y="1473959"/>
                </a:cubicBezTo>
                <a:cubicBezTo>
                  <a:pt x="1286033" y="1479146"/>
                  <a:pt x="1274892" y="1493116"/>
                  <a:pt x="1260650" y="1501254"/>
                </a:cubicBezTo>
                <a:cubicBezTo>
                  <a:pt x="1242986" y="1511348"/>
                  <a:pt x="1223723" y="1518456"/>
                  <a:pt x="1206059" y="1528550"/>
                </a:cubicBezTo>
                <a:cubicBezTo>
                  <a:pt x="1191818" y="1536688"/>
                  <a:pt x="1180105" y="1549183"/>
                  <a:pt x="1165116" y="1555845"/>
                </a:cubicBezTo>
                <a:cubicBezTo>
                  <a:pt x="1114764" y="1578224"/>
                  <a:pt x="1023626" y="1598042"/>
                  <a:pt x="974048" y="1610436"/>
                </a:cubicBezTo>
                <a:cubicBezTo>
                  <a:pt x="915638" y="1625038"/>
                  <a:pt x="914740" y="1626183"/>
                  <a:pt x="851218" y="1637732"/>
                </a:cubicBezTo>
                <a:cubicBezTo>
                  <a:pt x="823992" y="1642682"/>
                  <a:pt x="796466" y="1645952"/>
                  <a:pt x="769331" y="1651379"/>
                </a:cubicBezTo>
                <a:cubicBezTo>
                  <a:pt x="750938" y="1655057"/>
                  <a:pt x="733279" y="1662175"/>
                  <a:pt x="714740" y="1665027"/>
                </a:cubicBezTo>
                <a:cubicBezTo>
                  <a:pt x="674024" y="1671291"/>
                  <a:pt x="632853" y="1674126"/>
                  <a:pt x="591910" y="1678675"/>
                </a:cubicBezTo>
                <a:cubicBezTo>
                  <a:pt x="491826" y="1674126"/>
                  <a:pt x="391572" y="1672428"/>
                  <a:pt x="291659" y="1665027"/>
                </a:cubicBezTo>
                <a:cubicBezTo>
                  <a:pt x="274422" y="1663750"/>
                  <a:pt x="189812" y="1644027"/>
                  <a:pt x="168830" y="1637732"/>
                </a:cubicBezTo>
                <a:cubicBezTo>
                  <a:pt x="141271" y="1629464"/>
                  <a:pt x="110883" y="1626396"/>
                  <a:pt x="86943" y="1610436"/>
                </a:cubicBezTo>
                <a:lnTo>
                  <a:pt x="46000" y="1583141"/>
                </a:lnTo>
                <a:cubicBezTo>
                  <a:pt x="-32699" y="1465092"/>
                  <a:pt x="8305" y="1544153"/>
                  <a:pt x="32352" y="1255594"/>
                </a:cubicBezTo>
                <a:cubicBezTo>
                  <a:pt x="33547" y="1241258"/>
                  <a:pt x="39014" y="1227227"/>
                  <a:pt x="46000" y="1214651"/>
                </a:cubicBezTo>
                <a:cubicBezTo>
                  <a:pt x="61932" y="1185974"/>
                  <a:pt x="85920" y="1162106"/>
                  <a:pt x="100591" y="1132764"/>
                </a:cubicBezTo>
                <a:cubicBezTo>
                  <a:pt x="109689" y="1114567"/>
                  <a:pt x="117792" y="1095837"/>
                  <a:pt x="127886" y="1078173"/>
                </a:cubicBezTo>
                <a:cubicBezTo>
                  <a:pt x="136024" y="1063932"/>
                  <a:pt x="146489" y="1051139"/>
                  <a:pt x="155182" y="1037230"/>
                </a:cubicBezTo>
                <a:cubicBezTo>
                  <a:pt x="169241" y="1014736"/>
                  <a:pt x="181884" y="991370"/>
                  <a:pt x="196125" y="968991"/>
                </a:cubicBezTo>
                <a:cubicBezTo>
                  <a:pt x="213737" y="941315"/>
                  <a:pt x="227519" y="910302"/>
                  <a:pt x="250716" y="887105"/>
                </a:cubicBezTo>
                <a:cubicBezTo>
                  <a:pt x="264364" y="873457"/>
                  <a:pt x="279303" y="860989"/>
                  <a:pt x="291659" y="846162"/>
                </a:cubicBezTo>
                <a:cubicBezTo>
                  <a:pt x="302160" y="833561"/>
                  <a:pt x="306501" y="815893"/>
                  <a:pt x="318955" y="805218"/>
                </a:cubicBezTo>
                <a:cubicBezTo>
                  <a:pt x="339095" y="787955"/>
                  <a:pt x="364700" y="778334"/>
                  <a:pt x="387194" y="764275"/>
                </a:cubicBezTo>
                <a:cubicBezTo>
                  <a:pt x="401103" y="755582"/>
                  <a:pt x="413148" y="743641"/>
                  <a:pt x="428137" y="736979"/>
                </a:cubicBezTo>
                <a:cubicBezTo>
                  <a:pt x="470852" y="717994"/>
                  <a:pt x="519248" y="707378"/>
                  <a:pt x="564615" y="696036"/>
                </a:cubicBezTo>
                <a:cubicBezTo>
                  <a:pt x="710191" y="700585"/>
                  <a:pt x="855897" y="702029"/>
                  <a:pt x="1001343" y="709684"/>
                </a:cubicBezTo>
                <a:cubicBezTo>
                  <a:pt x="1028977" y="711138"/>
                  <a:pt x="1056725" y="715381"/>
                  <a:pt x="1083230" y="723332"/>
                </a:cubicBezTo>
                <a:cubicBezTo>
                  <a:pt x="1102717" y="729178"/>
                  <a:pt x="1118520" y="744193"/>
                  <a:pt x="1137821" y="750627"/>
                </a:cubicBezTo>
                <a:cubicBezTo>
                  <a:pt x="1159827" y="757962"/>
                  <a:pt x="1183680" y="758172"/>
                  <a:pt x="1206059" y="764275"/>
                </a:cubicBezTo>
                <a:cubicBezTo>
                  <a:pt x="1233817" y="771845"/>
                  <a:pt x="1287946" y="791570"/>
                  <a:pt x="1287946" y="791570"/>
                </a:cubicBezTo>
                <a:cubicBezTo>
                  <a:pt x="1301594" y="800669"/>
                  <a:pt x="1317291" y="807268"/>
                  <a:pt x="1328889" y="818866"/>
                </a:cubicBezTo>
                <a:cubicBezTo>
                  <a:pt x="1374331" y="864308"/>
                  <a:pt x="1342081" y="850800"/>
                  <a:pt x="1369833" y="900753"/>
                </a:cubicBezTo>
                <a:cubicBezTo>
                  <a:pt x="1385765" y="929430"/>
                  <a:pt x="1401227" y="959442"/>
                  <a:pt x="1424424" y="982639"/>
                </a:cubicBezTo>
                <a:cubicBezTo>
                  <a:pt x="1456269" y="1014484"/>
                  <a:pt x="1494977" y="1040701"/>
                  <a:pt x="1519958" y="1078173"/>
                </a:cubicBezTo>
                <a:lnTo>
                  <a:pt x="1574549" y="1160060"/>
                </a:lnTo>
                <a:cubicBezTo>
                  <a:pt x="1617228" y="1330773"/>
                  <a:pt x="1562676" y="1118499"/>
                  <a:pt x="1601845" y="1255594"/>
                </a:cubicBezTo>
                <a:cubicBezTo>
                  <a:pt x="1606998" y="1273629"/>
                  <a:pt x="1610943" y="1291988"/>
                  <a:pt x="1615492" y="1310185"/>
                </a:cubicBezTo>
                <a:cubicBezTo>
                  <a:pt x="1620041" y="1351128"/>
                  <a:pt x="1622367" y="1392380"/>
                  <a:pt x="1629140" y="1433015"/>
                </a:cubicBezTo>
                <a:cubicBezTo>
                  <a:pt x="1631505" y="1447206"/>
                  <a:pt x="1634808" y="1461989"/>
                  <a:pt x="1642788" y="1473959"/>
                </a:cubicBezTo>
                <a:cubicBezTo>
                  <a:pt x="1685546" y="1538097"/>
                  <a:pt x="1671650" y="1499092"/>
                  <a:pt x="1724674" y="1528550"/>
                </a:cubicBezTo>
                <a:cubicBezTo>
                  <a:pt x="1865453" y="1606761"/>
                  <a:pt x="1754862" y="1565909"/>
                  <a:pt x="1847504" y="1596788"/>
                </a:cubicBezTo>
                <a:cubicBezTo>
                  <a:pt x="1874800" y="1592239"/>
                  <a:pt x="1905365" y="1596870"/>
                  <a:pt x="1929391" y="1583141"/>
                </a:cubicBezTo>
                <a:cubicBezTo>
                  <a:pt x="1941882" y="1576003"/>
                  <a:pt x="1939087" y="1556030"/>
                  <a:pt x="1943039" y="1542197"/>
                </a:cubicBezTo>
                <a:cubicBezTo>
                  <a:pt x="1955885" y="1497234"/>
                  <a:pt x="1960955" y="1466260"/>
                  <a:pt x="1970334" y="1419367"/>
                </a:cubicBezTo>
                <a:cubicBezTo>
                  <a:pt x="1965785" y="1332931"/>
                  <a:pt x="1984057" y="1242174"/>
                  <a:pt x="1956686" y="1160060"/>
                </a:cubicBezTo>
                <a:cubicBezTo>
                  <a:pt x="1947588" y="1132765"/>
                  <a:pt x="1898740" y="1148723"/>
                  <a:pt x="1874800" y="1132764"/>
                </a:cubicBezTo>
                <a:lnTo>
                  <a:pt x="1833856" y="1105469"/>
                </a:lnTo>
                <a:cubicBezTo>
                  <a:pt x="1829307" y="1091821"/>
                  <a:pt x="1826642" y="1077393"/>
                  <a:pt x="1820209" y="1064526"/>
                </a:cubicBezTo>
                <a:cubicBezTo>
                  <a:pt x="1751670" y="927446"/>
                  <a:pt x="1837406" y="1136497"/>
                  <a:pt x="1765618" y="968991"/>
                </a:cubicBezTo>
                <a:cubicBezTo>
                  <a:pt x="1759951" y="955768"/>
                  <a:pt x="1762143" y="938220"/>
                  <a:pt x="1751970" y="928048"/>
                </a:cubicBezTo>
                <a:lnTo>
                  <a:pt x="1751970" y="996287"/>
                </a:lnTo>
                <a:close/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693E841-A56E-CED2-FEDD-F24AB313E8E6}"/>
                  </a:ext>
                </a:extLst>
              </p14:cNvPr>
              <p14:cNvContentPartPr/>
              <p14:nvPr/>
            </p14:nvContentPartPr>
            <p14:xfrm>
              <a:off x="254160" y="203040"/>
              <a:ext cx="8568000" cy="6617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693E841-A56E-CED2-FEDD-F24AB313E8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800" y="193680"/>
                <a:ext cx="8586720" cy="66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14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A131D-719F-4014-5B2F-5E87BAD7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CB25A-D34A-6AB1-4CCD-367340A5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3A345-10EF-7CD9-1A6C-96F14F26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E412F-7DBC-4FC0-88CB-2A734989179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97282" name="Picture 2" descr="Pepe Silvia | Know Your Meme">
            <a:extLst>
              <a:ext uri="{FF2B5EF4-FFF2-40B4-BE49-F238E27FC236}">
                <a16:creationId xmlns:a16="http://schemas.microsoft.com/office/drawing/2014/main" id="{D6A24C8F-F4FA-030D-3141-771A96E1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0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19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Breakout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did you like most about this course?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was something you would have liked to have covered in this class, or covered more of?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Were the course texts useful?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Did the R labs set you up for your own analyses?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75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>
                <a:solidFill>
                  <a:schemeClr val="tx1"/>
                </a:solidFill>
              </a:rPr>
              <a:t>Best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Good Enough</a:t>
            </a:r>
            <a:r>
              <a:rPr lang="en-US" dirty="0">
                <a:solidFill>
                  <a:schemeClr val="tx1"/>
                </a:solidFill>
              </a:rPr>
              <a:t>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90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Wilson G, Bryan J, Cranston K, </a:t>
            </a:r>
            <a:r>
              <a:rPr lang="en-US" sz="1400" dirty="0" err="1"/>
              <a:t>Kitzes</a:t>
            </a:r>
            <a:r>
              <a:rPr lang="en-US" sz="1400" dirty="0"/>
              <a:t> J, </a:t>
            </a:r>
            <a:r>
              <a:rPr lang="en-US" sz="1400" dirty="0" err="1"/>
              <a:t>Nederbragt</a:t>
            </a:r>
            <a:r>
              <a:rPr lang="en-US" sz="1400" dirty="0"/>
              <a:t> L, Teal TK (2017) Good enough practices in scientific Computing. </a:t>
            </a:r>
            <a:r>
              <a:rPr lang="en-US" sz="1400" dirty="0" err="1"/>
              <a:t>PLoS</a:t>
            </a:r>
            <a:r>
              <a:rPr lang="en-US" sz="1400" dirty="0"/>
              <a:t> </a:t>
            </a:r>
            <a:r>
              <a:rPr lang="en-US" sz="1400" dirty="0" err="1"/>
              <a:t>Comput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13(6): e1005510. https://doi.org/10.1371/journal.pcbi.1005510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DF07A-A302-4C47-8DF1-2400FC248D0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20" y="1600199"/>
            <a:ext cx="7583760" cy="33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1725</Words>
  <Application>Microsoft Macintosh PowerPoint</Application>
  <PresentationFormat>On-screen Show (4:3)</PresentationFormat>
  <Paragraphs>419</Paragraphs>
  <Slides>33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Default Design</vt:lpstr>
      <vt:lpstr>Equation</vt:lpstr>
      <vt:lpstr>End of semester Review</vt:lpstr>
      <vt:lpstr>Course Description</vt:lpstr>
      <vt:lpstr>Course Objectives </vt:lpstr>
      <vt:lpstr>Texts</vt:lpstr>
      <vt:lpstr>PowerPoint Presentation</vt:lpstr>
      <vt:lpstr>PowerPoint Presentation</vt:lpstr>
      <vt:lpstr>PowerPoint Presentation</vt:lpstr>
      <vt:lpstr>Breakout Questions</vt:lpstr>
      <vt:lpstr>Best Good Enough practices</vt:lpstr>
      <vt:lpstr>Broad course topics </vt:lpstr>
      <vt:lpstr>PowerPoint Presentation</vt:lpstr>
      <vt:lpstr>What next?</vt:lpstr>
      <vt:lpstr>“There is only one test”</vt:lpstr>
      <vt:lpstr>Statistical Rethinking</vt:lpstr>
      <vt:lpstr>Overview of Bivariate Methods</vt:lpstr>
      <vt:lpstr>Overview of Multivariate Methods</vt:lpstr>
      <vt:lpstr>PowerPoint Presentation</vt:lpstr>
      <vt:lpstr>PowerPoint Presentation</vt:lpstr>
      <vt:lpstr>PowerPoint Presentation</vt:lpstr>
      <vt:lpstr>PowerPoint Presentation</vt:lpstr>
      <vt:lpstr>Review: Linear Regression</vt:lpstr>
      <vt:lpstr>Model Validation</vt:lpstr>
      <vt:lpstr>Generalized Linear Models</vt:lpstr>
      <vt:lpstr>Poisson Regression</vt:lpstr>
      <vt:lpstr>Poisson Regression</vt:lpstr>
      <vt:lpstr>Statistical Modeling</vt:lpstr>
      <vt:lpstr>Model Selection</vt:lpstr>
      <vt:lpstr>Model Selection</vt:lpstr>
      <vt:lpstr>Overview of Multivariate Methods</vt:lpstr>
      <vt:lpstr>Multivariate statistics</vt:lpstr>
      <vt:lpstr>Ordination  e.g. Principal Components Analysis</vt:lpstr>
      <vt:lpstr>Discriminant Analysis</vt:lpstr>
      <vt:lpstr>PCA vs Discriminant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122</cp:revision>
  <dcterms:created xsi:type="dcterms:W3CDTF">2008-03-09T00:17:10Z</dcterms:created>
  <dcterms:modified xsi:type="dcterms:W3CDTF">2025-05-01T12:41:57Z</dcterms:modified>
</cp:coreProperties>
</file>